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4" r:id="rId9"/>
    <p:sldId id="273" r:id="rId10"/>
    <p:sldId id="272" r:id="rId11"/>
    <p:sldId id="271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785817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МДОУ « Детский сад № 124 комбинированного вида»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8001056" cy="5929330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Сценарий познавательного театрализованного мероприятия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для детей  4 – 5 лет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«Праздник воды»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Подготовила: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                                     воспитатель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первой кв. кат.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Маркелова О. Н.</a:t>
            </a:r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Саранск - 2016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(Экспериментальная деятельность). </a:t>
            </a:r>
          </a:p>
          <a:p>
            <a:pPr>
              <a:buNone/>
            </a:pPr>
            <a:r>
              <a:rPr lang="ru-RU" sz="1400" u="sng" dirty="0" smtClean="0"/>
              <a:t>Ведущий: </a:t>
            </a:r>
          </a:p>
          <a:p>
            <a:pPr>
              <a:buNone/>
            </a:pPr>
            <a:r>
              <a:rPr lang="ru-RU" sz="1400" dirty="0" smtClean="0"/>
              <a:t>      (Показывает 2 ёмкости с водой; в одной – чистая, а в другой – грязная)</a:t>
            </a:r>
          </a:p>
          <a:p>
            <a:pPr>
              <a:buNone/>
            </a:pPr>
            <a:r>
              <a:rPr lang="ru-RU" sz="1400" dirty="0" smtClean="0"/>
              <a:t>       Дети, посмотрите перед вами две одинаковых ёмкости.</a:t>
            </a:r>
          </a:p>
          <a:p>
            <a:pPr>
              <a:buNone/>
            </a:pPr>
            <a:r>
              <a:rPr lang="ru-RU" sz="1400" dirty="0" smtClean="0"/>
              <a:t>      Как вы думаете, а вода в них одинаковая?</a:t>
            </a:r>
          </a:p>
          <a:p>
            <a:pPr>
              <a:buNone/>
            </a:pPr>
            <a:r>
              <a:rPr lang="ru-RU" sz="1400" dirty="0" smtClean="0"/>
              <a:t>      (ответы детей)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Какую воду вы хотели бы выпить? Из какой емкости? А почему?</a:t>
            </a:r>
          </a:p>
          <a:p>
            <a:pPr>
              <a:buNone/>
            </a:pPr>
            <a:r>
              <a:rPr lang="ru-RU" sz="1400" dirty="0" smtClean="0"/>
              <a:t>      (ответы детей)</a:t>
            </a:r>
          </a:p>
          <a:p>
            <a:pPr>
              <a:buNone/>
            </a:pPr>
            <a:r>
              <a:rPr lang="ru-RU" sz="1400" dirty="0" smtClean="0"/>
              <a:t>    </a:t>
            </a: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  Правильно. Давайте все вместе попробуем очистить грязную воду. </a:t>
            </a:r>
          </a:p>
          <a:p>
            <a:pPr>
              <a:buNone/>
            </a:pPr>
            <a:r>
              <a:rPr lang="ru-RU" sz="1400" dirty="0" smtClean="0"/>
              <a:t>Для этого возьмем воронку, вложим в нее кусок белой марли, внутри которого чистая вата. Теперь начнем пропускать через нее грязную воду.</a:t>
            </a:r>
          </a:p>
          <a:p>
            <a:pPr>
              <a:buNone/>
            </a:pPr>
            <a:r>
              <a:rPr lang="ru-RU" sz="1400" dirty="0" smtClean="0"/>
              <a:t>Посмотрите что у нас получается. Вода стала чистой. А что стало с марлей и ватой?</a:t>
            </a:r>
          </a:p>
          <a:p>
            <a:pPr>
              <a:buNone/>
            </a:pPr>
            <a:r>
              <a:rPr lang="ru-RU" sz="1400" dirty="0" smtClean="0"/>
              <a:t>       (ответы детей).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Для того, чтобы мы с вами могли пить чистую воду, умываться и мыть руки, нужно беречь воду, не тратить ее зря. Не забывайте закрывать за собой кран.</a:t>
            </a:r>
          </a:p>
          <a:p>
            <a:endParaRPr lang="ru-RU" sz="1400" dirty="0"/>
          </a:p>
        </p:txBody>
      </p:sp>
      <p:pic>
        <p:nvPicPr>
          <p:cNvPr id="6146" name="Picture 2" descr="http://cs630818.vk.me/v630818020/3eae6/TdCbPDq1V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19" y="500042"/>
            <a:ext cx="2895581" cy="2171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cs630818.vk.me/v630818020/3eb2c/nxSS8r_vH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143512"/>
            <a:ext cx="2285984" cy="171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357166"/>
            <a:ext cx="8286776" cy="60007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u="sng" dirty="0" smtClean="0"/>
              <a:t>Нептун: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Да, ребята, порадовали вы меня.</a:t>
            </a:r>
          </a:p>
          <a:p>
            <a:pPr>
              <a:buNone/>
            </a:pPr>
            <a:r>
              <a:rPr lang="ru-RU" sz="1400" dirty="0" smtClean="0"/>
              <a:t> Столько знаний и умений мне показали. За ваши старания я подарю вам красивые ракушки, которые будут вам напоминать о море и  обо мне.</a:t>
            </a:r>
          </a:p>
          <a:p>
            <a:pPr>
              <a:buNone/>
            </a:pPr>
            <a:r>
              <a:rPr lang="ru-RU" sz="1400" dirty="0" smtClean="0"/>
              <a:t>      (Под фонограмму «Песенка о лете» муз. Е. </a:t>
            </a:r>
            <a:r>
              <a:rPr lang="ru-RU" sz="1400" dirty="0" err="1" smtClean="0"/>
              <a:t>Крылатова</a:t>
            </a:r>
            <a:r>
              <a:rPr lang="ru-RU" sz="1400" dirty="0" smtClean="0"/>
              <a:t>, сл. Ю. </a:t>
            </a:r>
            <a:r>
              <a:rPr lang="ru-RU" sz="1400" dirty="0" err="1" smtClean="0"/>
              <a:t>Энтина</a:t>
            </a:r>
            <a:r>
              <a:rPr lang="ru-RU" sz="1400" dirty="0" smtClean="0"/>
              <a:t> Нептун раздаёт всем детям морские раковины).</a:t>
            </a:r>
          </a:p>
          <a:p>
            <a:pPr>
              <a:buNone/>
            </a:pPr>
            <a:r>
              <a:rPr lang="ru-RU" sz="1400" u="sng" dirty="0" smtClean="0"/>
              <a:t>Нептун:</a:t>
            </a:r>
          </a:p>
          <a:p>
            <a:pPr>
              <a:buNone/>
            </a:pPr>
            <a:r>
              <a:rPr lang="ru-RU" sz="1400" dirty="0" smtClean="0"/>
              <a:t>      Время быстро пробежало,</a:t>
            </a:r>
          </a:p>
          <a:p>
            <a:pPr>
              <a:buNone/>
            </a:pPr>
            <a:r>
              <a:rPr lang="ru-RU" sz="1400" dirty="0" smtClean="0"/>
              <a:t>      Расставаться нам пора.</a:t>
            </a:r>
          </a:p>
          <a:p>
            <a:pPr>
              <a:buNone/>
            </a:pPr>
            <a:r>
              <a:rPr lang="ru-RU" sz="1400" dirty="0" smtClean="0"/>
              <a:t>      Ждут меня мои глубины,</a:t>
            </a:r>
          </a:p>
          <a:p>
            <a:pPr>
              <a:buNone/>
            </a:pPr>
            <a:r>
              <a:rPr lang="ru-RU" sz="1400" dirty="0" smtClean="0"/>
              <a:t>      До свиданья, детвора!</a:t>
            </a:r>
          </a:p>
          <a:p>
            <a:pPr>
              <a:buNone/>
            </a:pPr>
            <a:r>
              <a:rPr lang="ru-RU" sz="1400" dirty="0" smtClean="0"/>
              <a:t>        (Под шум моря Нептун уходит).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 До свиданья, Нептун. </a:t>
            </a:r>
          </a:p>
          <a:p>
            <a:pPr>
              <a:buNone/>
            </a:pPr>
            <a:r>
              <a:rPr lang="ru-RU" sz="1400" dirty="0" smtClean="0"/>
              <a:t>      Мы запомним навсегда:</a:t>
            </a:r>
          </a:p>
          <a:p>
            <a:pPr>
              <a:buNone/>
            </a:pPr>
            <a:r>
              <a:rPr lang="ru-RU" sz="1400" dirty="0" smtClean="0"/>
              <a:t>      Символ жизни на Земле - ? …</a:t>
            </a:r>
          </a:p>
          <a:p>
            <a:pPr>
              <a:buNone/>
            </a:pPr>
            <a:r>
              <a:rPr lang="ru-RU" sz="1400" u="sng" dirty="0" smtClean="0"/>
              <a:t>Все (хором):</a:t>
            </a:r>
          </a:p>
          <a:p>
            <a:pPr>
              <a:buNone/>
            </a:pPr>
            <a:r>
              <a:rPr lang="ru-RU" sz="1400" dirty="0" smtClean="0"/>
              <a:t>       ВОДА!!!</a:t>
            </a:r>
          </a:p>
          <a:p>
            <a:endParaRPr lang="ru-RU" sz="1400" dirty="0"/>
          </a:p>
        </p:txBody>
      </p:sp>
      <p:pic>
        <p:nvPicPr>
          <p:cNvPr id="5126" name="Picture 6" descr="http://cs630818.vk.me/v630818020/3eafa/ol-4gA64r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786190"/>
            <a:ext cx="3786182" cy="2839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://cs630818.vk.me/v630818020/3eaf1/5FuPQ9HDr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26" y="2000240"/>
            <a:ext cx="352427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ОПИСАНИЕ ИГР</a:t>
            </a:r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u="sng" dirty="0" smtClean="0"/>
              <a:t>       Игра «Ручеёк и озеро».</a:t>
            </a:r>
          </a:p>
          <a:p>
            <a:pPr>
              <a:buNone/>
            </a:pPr>
            <a:r>
              <a:rPr lang="ru-RU" sz="1400" dirty="0" smtClean="0"/>
              <a:t>Ход игры:</a:t>
            </a:r>
          </a:p>
          <a:p>
            <a:pPr algn="just">
              <a:buNone/>
            </a:pPr>
            <a:r>
              <a:rPr lang="ru-RU" sz="1400" dirty="0" smtClean="0"/>
              <a:t>         Дети (6-7 человек) стоят в кругу, взявшись за руки (изображая озеро), остальные дети, стоя с внешней стороны круга, встают друг за другом, держась за руки (изображая ручеек).</a:t>
            </a:r>
          </a:p>
          <a:p>
            <a:pPr algn="just">
              <a:buNone/>
            </a:pPr>
            <a:r>
              <a:rPr lang="ru-RU" sz="1400" dirty="0" smtClean="0"/>
              <a:t>         Ручеек старается несколько раз пересечь озеро через «раскрытые ворота», пробегая через круг. На слова:  «Закрывайте ворота» озеро (круг) смыкается, захватив часть детей из ручейка. Дети, оставшиеся в кругу становятся озером, увеличивая его.  </a:t>
            </a:r>
          </a:p>
          <a:p>
            <a:pPr algn="just">
              <a:buNone/>
            </a:pPr>
            <a:r>
              <a:rPr lang="ru-RU" sz="1400" dirty="0" smtClean="0"/>
              <a:t>Текст игры:</a:t>
            </a:r>
          </a:p>
          <a:p>
            <a:pPr algn="just">
              <a:buNone/>
            </a:pPr>
            <a:r>
              <a:rPr lang="ru-RU" sz="1400" dirty="0" smtClean="0"/>
              <a:t>       Как из-под горы</a:t>
            </a:r>
          </a:p>
          <a:p>
            <a:pPr algn="just">
              <a:buNone/>
            </a:pPr>
            <a:r>
              <a:rPr lang="ru-RU" sz="1400" dirty="0" smtClean="0"/>
              <a:t>       Всё бегут ручьи!</a:t>
            </a:r>
          </a:p>
          <a:p>
            <a:pPr algn="just">
              <a:buNone/>
            </a:pPr>
            <a:r>
              <a:rPr lang="ru-RU" sz="1400" dirty="0" smtClean="0"/>
              <a:t>       Ручьи, вы куда?</a:t>
            </a:r>
          </a:p>
          <a:p>
            <a:pPr algn="just">
              <a:buNone/>
            </a:pPr>
            <a:r>
              <a:rPr lang="ru-RU" sz="1400" dirty="0" smtClean="0"/>
              <a:t>       Закрывайте ворота!</a:t>
            </a:r>
          </a:p>
          <a:p>
            <a:pPr algn="just">
              <a:buNone/>
            </a:pPr>
            <a:r>
              <a:rPr lang="ru-RU" sz="1400" dirty="0" smtClean="0"/>
              <a:t> Игра повторяется несколько раз, пока весь ручеек не вольется в озеро.</a:t>
            </a:r>
          </a:p>
          <a:p>
            <a:pPr algn="just">
              <a:buNone/>
            </a:pPr>
            <a:r>
              <a:rPr lang="ru-RU" sz="1400" b="1" u="sng" dirty="0" smtClean="0"/>
              <a:t>   Игра « Собираемся на пляж».</a:t>
            </a:r>
          </a:p>
          <a:p>
            <a:pPr algn="just">
              <a:buNone/>
            </a:pPr>
            <a:r>
              <a:rPr lang="ru-RU" sz="1400" dirty="0" smtClean="0"/>
              <a:t>Ход игры:</a:t>
            </a:r>
          </a:p>
          <a:p>
            <a:pPr algn="just">
              <a:buNone/>
            </a:pPr>
            <a:r>
              <a:rPr lang="ru-RU" sz="1400" dirty="0" smtClean="0"/>
              <a:t>          Приглашаются два участника (по желанию). Перед ними на столах лежат различные предметы (нужные и не нужные). По команде каждый участник начинает собирать нужные для похода на пляж предметы. Каждый собирает  свой комплект  в отдельную сумку. (Звучит песня группы </a:t>
            </a:r>
            <a:r>
              <a:rPr lang="ru-RU" sz="1400" dirty="0" err="1" smtClean="0"/>
              <a:t>Барбарики</a:t>
            </a:r>
            <a:r>
              <a:rPr lang="ru-RU" sz="1400" dirty="0" smtClean="0"/>
              <a:t> «Волна»). В конце игры проверяем, кто собрался правильно, тот и победил.</a:t>
            </a:r>
          </a:p>
          <a:p>
            <a:pPr algn="just">
              <a:buNone/>
            </a:pPr>
            <a:r>
              <a:rPr lang="ru-RU" sz="1400" dirty="0" smtClean="0"/>
              <a:t> Игра повторяется 2-3 раза.</a:t>
            </a:r>
          </a:p>
          <a:p>
            <a:pPr algn="just">
              <a:buNone/>
            </a:pPr>
            <a:r>
              <a:rPr lang="ru-RU" sz="1400" b="1" u="sng" dirty="0" smtClean="0"/>
              <a:t>Игра «Рыбалка».</a:t>
            </a:r>
          </a:p>
          <a:p>
            <a:pPr algn="just">
              <a:buNone/>
            </a:pPr>
            <a:r>
              <a:rPr lang="ru-RU" sz="1400" dirty="0" smtClean="0"/>
              <a:t>Ход игры: </a:t>
            </a:r>
          </a:p>
          <a:p>
            <a:pPr algn="just">
              <a:buNone/>
            </a:pPr>
            <a:r>
              <a:rPr lang="ru-RU" sz="1400" dirty="0" smtClean="0"/>
              <a:t>        Приглашаются 2-3 участника, им выдаются магнитные удочки и под песню гр. </a:t>
            </a:r>
            <a:r>
              <a:rPr lang="ru-RU" sz="1400" dirty="0" err="1" smtClean="0"/>
              <a:t>Барбарики</a:t>
            </a:r>
            <a:r>
              <a:rPr lang="ru-RU" sz="1400" dirty="0" smtClean="0"/>
              <a:t> «А рыба в море плавает»  по команде удят рыбу в сухом бассейне. Улов каждый складывает в отдельное ведёрко. Как только перестаёт звучать музыка, ловля прекращается. Кто больше поймал, тот и победил.</a:t>
            </a:r>
          </a:p>
          <a:p>
            <a:pPr algn="just">
              <a:buNone/>
            </a:pPr>
            <a:r>
              <a:rPr lang="ru-RU" sz="1400" dirty="0" smtClean="0"/>
              <a:t> Игра повторяется 2-3 раза.</a:t>
            </a:r>
          </a:p>
          <a:p>
            <a:pPr algn="just">
              <a:buNone/>
            </a:pPr>
            <a:endParaRPr lang="ru-RU" sz="1400" b="1" u="sng" dirty="0" smtClean="0"/>
          </a:p>
          <a:p>
            <a:pPr algn="just">
              <a:buNone/>
            </a:pPr>
            <a:endParaRPr lang="ru-RU" sz="1400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u="sng" dirty="0" smtClean="0"/>
              <a:t>    Итог:</a:t>
            </a:r>
          </a:p>
          <a:p>
            <a:pPr>
              <a:buNone/>
            </a:pPr>
            <a:r>
              <a:rPr lang="ru-RU" sz="1400" dirty="0" smtClean="0"/>
              <a:t>      Проведение данного мероприятия позволяет мне сделать вывод, что дети имеют представление о значении воды в жизни человека, растений, животного мира,  о её применении в быту.</a:t>
            </a:r>
          </a:p>
          <a:p>
            <a:pPr>
              <a:buNone/>
            </a:pPr>
            <a:r>
              <a:rPr lang="ru-RU" sz="1400" dirty="0" smtClean="0"/>
              <a:t>    Ребята теоретически знакомы с  элементарными правилами безопасности у воды.  </a:t>
            </a:r>
          </a:p>
          <a:p>
            <a:pPr>
              <a:buNone/>
            </a:pPr>
            <a:r>
              <a:rPr lang="ru-RU" sz="1400" dirty="0" smtClean="0"/>
              <a:t>    Проявляют заботу о природе через бережное отношение к водным ресурсам.</a:t>
            </a:r>
          </a:p>
          <a:p>
            <a:pPr>
              <a:buNone/>
            </a:pPr>
            <a:r>
              <a:rPr lang="ru-RU" sz="1400" dirty="0" smtClean="0"/>
              <a:t>    Созданная атмосфера позволила каждому ребенку реализовать свою познавательную активность.</a:t>
            </a:r>
          </a:p>
          <a:p>
            <a:pPr>
              <a:buNone/>
            </a:pPr>
            <a:r>
              <a:rPr lang="ru-RU" sz="1400" dirty="0" smtClean="0"/>
              <a:t>     Показателем успешности проведения данного мероприятия так же являются положительные отзывы родителей об этом развлечении.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u="sng" dirty="0" smtClean="0"/>
              <a:t>    Литература:</a:t>
            </a:r>
          </a:p>
          <a:p>
            <a:pPr>
              <a:buNone/>
            </a:pPr>
            <a:r>
              <a:rPr lang="ru-RU" sz="1400" dirty="0" smtClean="0"/>
              <a:t>1.  </a:t>
            </a:r>
            <a:r>
              <a:rPr lang="ru-RU" sz="1400" dirty="0" err="1" smtClean="0"/>
              <a:t>Горбатенко</a:t>
            </a:r>
            <a:r>
              <a:rPr lang="ru-RU" sz="1400" dirty="0" smtClean="0"/>
              <a:t> О. Ф. « Система экологического воспитания в ДОУ» - Издательство «Учитель», 2008 – 199 с.</a:t>
            </a:r>
          </a:p>
          <a:p>
            <a:pPr>
              <a:buNone/>
            </a:pPr>
            <a:r>
              <a:rPr lang="ru-RU" sz="1400" dirty="0" smtClean="0"/>
              <a:t>2.  </a:t>
            </a:r>
            <a:r>
              <a:rPr lang="ru-RU" sz="1400" dirty="0" err="1" smtClean="0"/>
              <a:t>Денисенкова</a:t>
            </a:r>
            <a:r>
              <a:rPr lang="ru-RU" sz="1400" dirty="0" smtClean="0"/>
              <a:t> Н. С. , Маврина И. В. « Ваш ребёнок познаёт мир»- Дошкольное воспитание, 2001, №2.</a:t>
            </a:r>
          </a:p>
          <a:p>
            <a:pPr>
              <a:buNone/>
            </a:pPr>
            <a:r>
              <a:rPr lang="ru-RU" sz="1400" dirty="0" smtClean="0"/>
              <a:t>3.  </a:t>
            </a:r>
            <a:r>
              <a:rPr lang="ru-RU" sz="1400" dirty="0" err="1" smtClean="0"/>
              <a:t>Картушина</a:t>
            </a:r>
            <a:r>
              <a:rPr lang="ru-RU" sz="1400" dirty="0" smtClean="0"/>
              <a:t> М. Ю.  « Сценарии оздоровительных досугов для детей 6-7 лет» – М.: ТЦ «Сфера», 2004 – 128 с.</a:t>
            </a:r>
          </a:p>
          <a:p>
            <a:pPr>
              <a:buNone/>
            </a:pPr>
            <a:r>
              <a:rPr lang="ru-RU" sz="1400" dirty="0" smtClean="0"/>
              <a:t>4.  Соколова Е. И., Ларина Т. И. «Загадки мудрой совы»  -  Ярославль, 2008 – 112 с.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ПОЯСНИТЕЛЬНАЯ ЗАПИСКА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u="sng" dirty="0" smtClean="0"/>
              <a:t>      Актуальность:  </a:t>
            </a:r>
          </a:p>
          <a:p>
            <a:pPr>
              <a:buNone/>
            </a:pPr>
            <a:r>
              <a:rPr lang="ru-RU" sz="1600" dirty="0" smtClean="0"/>
              <a:t> Экологическая ситуация в России уже многие годы остаётся неблагополучной, в сложившейся ситуации возникает необходимость распространения мер по предотвращению загрязнения природной среды среди подрастающего поколения.</a:t>
            </a:r>
          </a:p>
          <a:p>
            <a:pPr>
              <a:buNone/>
            </a:pPr>
            <a:r>
              <a:rPr lang="ru-RU" sz="1600" dirty="0" smtClean="0"/>
              <a:t>     В летний период резко возрастает риск гибели людей на воде. Зачастую причиной является: незнание, доверчивость, невнимательность. Одной из основных мер по снижению числа утопающих является пропаганда основных элементарных правил безопасности вблизи водоёмов среди дошкольников.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u="sng" dirty="0" smtClean="0"/>
              <a:t>    Цель: </a:t>
            </a:r>
          </a:p>
          <a:p>
            <a:pPr>
              <a:buNone/>
            </a:pPr>
            <a:r>
              <a:rPr lang="ru-RU" sz="1600" dirty="0" smtClean="0"/>
              <a:t>   Закрепить знания детей о воде, её значении в жизни человека.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u="sng" dirty="0" smtClean="0"/>
              <a:t>   Задачи:</a:t>
            </a:r>
          </a:p>
          <a:p>
            <a:pPr>
              <a:buNone/>
            </a:pPr>
            <a:r>
              <a:rPr lang="ru-RU" sz="1600" i="1" dirty="0" smtClean="0"/>
              <a:t>Образовательные: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b="1" i="1" dirty="0" smtClean="0"/>
              <a:t> </a:t>
            </a:r>
            <a:r>
              <a:rPr lang="ru-RU" sz="1600" dirty="0" smtClean="0"/>
              <a:t>Совершенствовать знания о воде, её значении, применении в быту;</a:t>
            </a:r>
          </a:p>
          <a:p>
            <a:pPr>
              <a:buNone/>
            </a:pPr>
            <a:r>
              <a:rPr lang="ru-RU" sz="1600" dirty="0" smtClean="0"/>
              <a:t>-  Повторить правила безопасности вблизи водоёмов;</a:t>
            </a:r>
          </a:p>
          <a:p>
            <a:pPr>
              <a:buNone/>
            </a:pPr>
            <a:r>
              <a:rPr lang="ru-RU" sz="1600" dirty="0" smtClean="0"/>
              <a:t>-  Обучить простейшим навыкам проведения экспериментов.</a:t>
            </a:r>
          </a:p>
          <a:p>
            <a:pPr>
              <a:buNone/>
            </a:pPr>
            <a:r>
              <a:rPr lang="ru-RU" sz="1600" i="1" dirty="0" smtClean="0"/>
              <a:t>Развивающие:</a:t>
            </a:r>
          </a:p>
          <a:p>
            <a:pPr>
              <a:buNone/>
            </a:pPr>
            <a:r>
              <a:rPr lang="ru-RU" sz="1600" dirty="0" smtClean="0"/>
              <a:t>-  Активизировать и обогащать словарь дошкольников;</a:t>
            </a:r>
          </a:p>
          <a:p>
            <a:pPr>
              <a:buNone/>
            </a:pPr>
            <a:r>
              <a:rPr lang="ru-RU" sz="1600" dirty="0" smtClean="0"/>
              <a:t>-  Развивать внимание, память, мышление, воображение, ловкость.</a:t>
            </a:r>
          </a:p>
          <a:p>
            <a:pPr>
              <a:buNone/>
            </a:pPr>
            <a:r>
              <a:rPr lang="ru-RU" sz="1600" i="1" dirty="0" smtClean="0"/>
              <a:t>Воспитательные:</a:t>
            </a:r>
          </a:p>
          <a:p>
            <a:pPr>
              <a:buNone/>
            </a:pPr>
            <a:r>
              <a:rPr lang="ru-RU" sz="1600" dirty="0" smtClean="0"/>
              <a:t>-  Воспитывать бережное отношение к природе в целом, в частности к водным ресурсам;</a:t>
            </a:r>
          </a:p>
          <a:p>
            <a:pPr>
              <a:buFontTx/>
              <a:buChar char="-"/>
            </a:pPr>
            <a:r>
              <a:rPr lang="ru-RU" sz="1600" dirty="0" smtClean="0"/>
              <a:t>Учить договариваться друг с другом, сопереживать, уважать мнение сверстников. 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u="sng" dirty="0" smtClean="0"/>
          </a:p>
          <a:p>
            <a:pPr>
              <a:buNone/>
            </a:pPr>
            <a:r>
              <a:rPr lang="ru-RU" sz="1400" b="1" u="sng" dirty="0" smtClean="0"/>
              <a:t>Условия реализации:</a:t>
            </a:r>
          </a:p>
          <a:p>
            <a:pPr>
              <a:buNone/>
            </a:pPr>
            <a:endParaRPr lang="ru-RU" sz="1400" b="1" u="sng" dirty="0" smtClean="0"/>
          </a:p>
          <a:p>
            <a:pPr>
              <a:buNone/>
            </a:pPr>
            <a:r>
              <a:rPr lang="ru-RU" sz="1400" i="1" dirty="0" smtClean="0"/>
              <a:t>    </a:t>
            </a:r>
            <a:r>
              <a:rPr lang="ru-RU" sz="1400" b="1" i="1" dirty="0" smtClean="0"/>
              <a:t>Место проведения:  </a:t>
            </a:r>
            <a:r>
              <a:rPr lang="ru-RU" sz="1400" dirty="0" smtClean="0"/>
              <a:t>музыкальный зал;</a:t>
            </a:r>
          </a:p>
          <a:p>
            <a:pPr>
              <a:buNone/>
            </a:pPr>
            <a:r>
              <a:rPr lang="ru-RU" sz="1400" i="1" dirty="0" smtClean="0"/>
              <a:t>    </a:t>
            </a:r>
            <a:r>
              <a:rPr lang="ru-RU" sz="1400" b="1" i="1" dirty="0" smtClean="0"/>
              <a:t>Форма проведения</a:t>
            </a:r>
            <a:r>
              <a:rPr lang="ru-RU" sz="1400" b="1" dirty="0" smtClean="0"/>
              <a:t>:  </a:t>
            </a:r>
            <a:r>
              <a:rPr lang="ru-RU" sz="1400" dirty="0" smtClean="0"/>
              <a:t>познавательное, театрализованное мероприятие;</a:t>
            </a:r>
          </a:p>
          <a:p>
            <a:pPr>
              <a:buNone/>
            </a:pPr>
            <a:r>
              <a:rPr lang="ru-RU" sz="1400" i="1" dirty="0" smtClean="0"/>
              <a:t>    </a:t>
            </a:r>
            <a:r>
              <a:rPr lang="ru-RU" sz="1400" b="1" i="1" dirty="0" smtClean="0"/>
              <a:t>Действующие лица</a:t>
            </a:r>
            <a:r>
              <a:rPr lang="ru-RU" sz="1400" b="1" dirty="0" smtClean="0"/>
              <a:t>:  </a:t>
            </a:r>
            <a:r>
              <a:rPr lang="ru-RU" sz="1400" dirty="0" smtClean="0"/>
              <a:t>ведущий, Нептун, дети;</a:t>
            </a:r>
          </a:p>
          <a:p>
            <a:pPr>
              <a:buNone/>
            </a:pPr>
            <a:r>
              <a:rPr lang="ru-RU" sz="1400" b="1" i="1" dirty="0" smtClean="0"/>
              <a:t>    Музыкальное сопровождение (аудиозаписи): </a:t>
            </a:r>
            <a:r>
              <a:rPr lang="ru-RU" sz="1400" dirty="0" smtClean="0"/>
              <a:t>шум моря, фонограммы группы </a:t>
            </a:r>
            <a:r>
              <a:rPr lang="ru-RU" sz="1400" dirty="0" err="1" smtClean="0"/>
              <a:t>Барбарики</a:t>
            </a:r>
            <a:r>
              <a:rPr lang="ru-RU" sz="1400" dirty="0" smtClean="0"/>
              <a:t>: «Волна»,</a:t>
            </a:r>
          </a:p>
          <a:p>
            <a:pPr>
              <a:buNone/>
            </a:pPr>
            <a:r>
              <a:rPr lang="ru-RU" sz="1400" dirty="0" smtClean="0"/>
              <a:t> « А рыба в море плавает вот так», фонограмма «Песенка о лете» муз. Е. </a:t>
            </a:r>
            <a:r>
              <a:rPr lang="ru-RU" sz="1400" dirty="0" err="1" smtClean="0"/>
              <a:t>Крылатов</a:t>
            </a:r>
            <a:r>
              <a:rPr lang="ru-RU" sz="1400" dirty="0" smtClean="0"/>
              <a:t>, сл. Ю. </a:t>
            </a:r>
            <a:r>
              <a:rPr lang="ru-RU" sz="1400" dirty="0" err="1" smtClean="0"/>
              <a:t>Энтин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b="1" i="1" dirty="0" smtClean="0"/>
              <a:t>    Атрибуты для игр: </a:t>
            </a:r>
            <a:r>
              <a:rPr lang="ru-RU" sz="1400" dirty="0" smtClean="0"/>
              <a:t>надувные круги, нарукавники, летние головные уборы, ёмкости с водой, мячи, пляжный зонт, солнечные очки,  сухой бассейн, магнитные удочки, пластиковые рыбки, ведёрки, самодельный фильтр для очистки воды ,морские раковины.</a:t>
            </a:r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r>
              <a:rPr lang="ru-RU" sz="1400" b="1" u="sng" dirty="0" smtClean="0"/>
              <a:t>Предварительная работа:</a:t>
            </a:r>
          </a:p>
          <a:p>
            <a:pPr>
              <a:buNone/>
            </a:pPr>
            <a:r>
              <a:rPr lang="ru-RU" sz="1400" dirty="0" smtClean="0"/>
              <a:t>Заучивание стихов о воде,  рассматривание иллюстраций,  чтение  познавательной литературы о воде, беседа «Для чего нужна вода»,   наблюдение, просмотр мультипликационного фильма «Кран», просмотр анимационного представления о правилах безопасности у воды,  дидактическая игра « От капли до океана», рисование на тему «Кругом вода».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u="sng" dirty="0" smtClean="0"/>
              <a:t>Работа с родителями:</a:t>
            </a:r>
          </a:p>
          <a:p>
            <a:pPr>
              <a:buNone/>
            </a:pPr>
            <a:r>
              <a:rPr lang="ru-RU" sz="1400" dirty="0" smtClean="0"/>
              <a:t>Памятка для родителей « Правила поведения у водоёмов», консультации для родителей: «Безопасность у воды», Вода, которую мы пьём», организация конкурса рисунков ( дети, родители) « У воды играем – правила не забываем!» </a:t>
            </a:r>
          </a:p>
          <a:p>
            <a:pPr>
              <a:buNone/>
            </a:pPr>
            <a:endParaRPr lang="ru-RU" sz="1400" b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Ход мероприятия: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r>
              <a:rPr lang="ru-RU" sz="1400" u="sng" dirty="0" smtClean="0"/>
              <a:t>Ведущий: </a:t>
            </a:r>
          </a:p>
          <a:p>
            <a:pPr>
              <a:buNone/>
            </a:pPr>
            <a:r>
              <a:rPr lang="ru-RU" sz="1400" dirty="0" smtClean="0"/>
              <a:t> Здравствуйте ребята, сегодня в нашем детском саду праздник, правда немного необычный. </a:t>
            </a:r>
          </a:p>
          <a:p>
            <a:pPr>
              <a:buNone/>
            </a:pPr>
            <a:r>
              <a:rPr lang="ru-RU" sz="1400" dirty="0" smtClean="0"/>
              <a:t>     Сегодня будем весело</a:t>
            </a:r>
          </a:p>
          <a:p>
            <a:pPr>
              <a:buNone/>
            </a:pPr>
            <a:r>
              <a:rPr lang="ru-RU" sz="1400" dirty="0" smtClean="0"/>
              <a:t>     И дружно отдыхать,</a:t>
            </a:r>
          </a:p>
          <a:p>
            <a:pPr>
              <a:buNone/>
            </a:pPr>
            <a:r>
              <a:rPr lang="ru-RU" sz="1400" dirty="0" smtClean="0"/>
              <a:t>     Сейчас в разгаре лето,</a:t>
            </a:r>
          </a:p>
          <a:p>
            <a:pPr>
              <a:buNone/>
            </a:pPr>
            <a:r>
              <a:rPr lang="ru-RU" sz="1400" dirty="0" smtClean="0"/>
              <a:t>     Жара пришла опять!</a:t>
            </a:r>
          </a:p>
          <a:p>
            <a:pPr>
              <a:buNone/>
            </a:pPr>
            <a:r>
              <a:rPr lang="ru-RU" sz="1400" dirty="0" smtClean="0"/>
              <a:t>     С жарой поможет справиться</a:t>
            </a:r>
          </a:p>
          <a:p>
            <a:pPr>
              <a:buNone/>
            </a:pPr>
            <a:r>
              <a:rPr lang="ru-RU" sz="1400" dirty="0" smtClean="0"/>
              <a:t>     Без всякого труда - </a:t>
            </a:r>
          </a:p>
          <a:p>
            <a:pPr>
              <a:buNone/>
            </a:pPr>
            <a:r>
              <a:rPr lang="ru-RU" sz="1400" dirty="0" smtClean="0"/>
              <a:t>     Прохладная и чистая обычная вода!</a:t>
            </a:r>
          </a:p>
          <a:p>
            <a:pPr>
              <a:buNone/>
            </a:pPr>
            <a:r>
              <a:rPr lang="ru-RU" sz="1400" dirty="0" smtClean="0"/>
              <a:t>     И для людей,  и для зверей</a:t>
            </a:r>
          </a:p>
          <a:p>
            <a:pPr>
              <a:buNone/>
            </a:pPr>
            <a:r>
              <a:rPr lang="ru-RU" sz="1400" dirty="0" smtClean="0"/>
              <a:t>     Нет ничего воды ценней.</a:t>
            </a:r>
          </a:p>
          <a:p>
            <a:pPr>
              <a:buNone/>
            </a:pPr>
            <a:r>
              <a:rPr lang="ru-RU" sz="1400" dirty="0" smtClean="0"/>
              <a:t>     Водой всем нужно дорожить</a:t>
            </a:r>
          </a:p>
          <a:p>
            <a:pPr>
              <a:buNone/>
            </a:pPr>
            <a:r>
              <a:rPr lang="ru-RU" sz="1400" dirty="0" smtClean="0"/>
              <a:t>     Ведь без неё нам не прожить!</a:t>
            </a:r>
          </a:p>
          <a:p>
            <a:pPr>
              <a:buNone/>
            </a:pPr>
            <a:r>
              <a:rPr lang="ru-RU" sz="1400" dirty="0" smtClean="0"/>
              <a:t>Ребята, теперь вы догадались о чем сегодня пойдет речь?</a:t>
            </a:r>
          </a:p>
          <a:p>
            <a:pPr>
              <a:buNone/>
            </a:pPr>
            <a:r>
              <a:rPr lang="ru-RU" sz="1400" dirty="0" smtClean="0"/>
              <a:t> (ответы детей)</a:t>
            </a:r>
          </a:p>
          <a:p>
            <a:pPr>
              <a:buNone/>
            </a:pPr>
            <a:r>
              <a:rPr lang="ru-RU" sz="1400" u="sng" dirty="0" smtClean="0"/>
              <a:t>Ведущий: </a:t>
            </a:r>
          </a:p>
          <a:p>
            <a:pPr>
              <a:buNone/>
            </a:pPr>
            <a:r>
              <a:rPr lang="ru-RU" sz="1400" dirty="0" smtClean="0"/>
              <a:t> Итак, сегодня мы будем говорить о воде и её значении в нашей жизни. </a:t>
            </a:r>
          </a:p>
          <a:p>
            <a:pPr>
              <a:buNone/>
            </a:pPr>
            <a:r>
              <a:rPr lang="ru-RU" sz="1400" dirty="0" smtClean="0"/>
              <a:t>(Включается аудиозапись «Шум моря»)</a:t>
            </a:r>
          </a:p>
          <a:p>
            <a:pPr>
              <a:buNone/>
            </a:pPr>
            <a:r>
              <a:rPr lang="ru-RU" sz="1400" u="sng" dirty="0" smtClean="0"/>
              <a:t>Ведущий: </a:t>
            </a:r>
          </a:p>
          <a:p>
            <a:pPr>
              <a:buNone/>
            </a:pPr>
            <a:r>
              <a:rPr lang="ru-RU" sz="1400" dirty="0" smtClean="0"/>
              <a:t>Дети, что это за шум?</a:t>
            </a:r>
          </a:p>
          <a:p>
            <a:pPr>
              <a:buNone/>
            </a:pPr>
            <a:r>
              <a:rPr lang="ru-RU" sz="1400" dirty="0" smtClean="0"/>
              <a:t> (ответы детей)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15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i="1" dirty="0" smtClean="0"/>
              <a:t>Сюрпризный момент:</a:t>
            </a:r>
          </a:p>
          <a:p>
            <a:pPr>
              <a:buNone/>
            </a:pPr>
            <a:endParaRPr lang="ru-RU" sz="1400" u="sng" dirty="0" smtClean="0"/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Похоже это море штормит!</a:t>
            </a:r>
          </a:p>
          <a:p>
            <a:pPr>
              <a:buNone/>
            </a:pPr>
            <a:r>
              <a:rPr lang="ru-RU" sz="1400" dirty="0" smtClean="0"/>
              <a:t>                 (появляется Нептун)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Ой, кто это к нам пожаловал?</a:t>
            </a:r>
          </a:p>
          <a:p>
            <a:pPr>
              <a:buNone/>
            </a:pPr>
            <a:r>
              <a:rPr lang="ru-RU" sz="1400" u="sng" dirty="0" smtClean="0"/>
              <a:t>Нептун:</a:t>
            </a:r>
          </a:p>
          <a:p>
            <a:pPr>
              <a:buNone/>
            </a:pPr>
            <a:r>
              <a:rPr lang="ru-RU" sz="1400" dirty="0" smtClean="0"/>
              <a:t>      Я - могучий повелитель</a:t>
            </a:r>
          </a:p>
          <a:p>
            <a:pPr>
              <a:buNone/>
            </a:pPr>
            <a:r>
              <a:rPr lang="ru-RU" sz="1400" dirty="0" smtClean="0"/>
              <a:t>      Океанов и морей!</a:t>
            </a:r>
          </a:p>
          <a:p>
            <a:pPr>
              <a:buNone/>
            </a:pPr>
            <a:r>
              <a:rPr lang="ru-RU" sz="1400" dirty="0" smtClean="0"/>
              <a:t>      Я живу на дне морском</a:t>
            </a:r>
          </a:p>
          <a:p>
            <a:pPr>
              <a:buNone/>
            </a:pPr>
            <a:r>
              <a:rPr lang="ru-RU" sz="1400" dirty="0" smtClean="0"/>
              <a:t>     Средь ракушек и камней.</a:t>
            </a:r>
          </a:p>
          <a:p>
            <a:pPr>
              <a:buNone/>
            </a:pPr>
            <a:r>
              <a:rPr lang="ru-RU" sz="1400" dirty="0" smtClean="0"/>
              <a:t>     С виду грозный я, ребята,</a:t>
            </a:r>
          </a:p>
          <a:p>
            <a:pPr>
              <a:buNone/>
            </a:pPr>
            <a:r>
              <a:rPr lang="ru-RU" sz="1400" dirty="0" smtClean="0"/>
              <a:t>     Бородатый, как колдун,</a:t>
            </a:r>
          </a:p>
          <a:p>
            <a:pPr>
              <a:buNone/>
            </a:pPr>
            <a:r>
              <a:rPr lang="ru-RU" sz="1400" dirty="0" smtClean="0"/>
              <a:t>     Не пугайтесь, не обижу</a:t>
            </a:r>
          </a:p>
          <a:p>
            <a:pPr>
              <a:buNone/>
            </a:pPr>
            <a:r>
              <a:rPr lang="ru-RU" sz="1400" dirty="0" smtClean="0"/>
              <a:t>     Я ведь добрый царь Нептун!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Здравствуй, Нептун!</a:t>
            </a:r>
          </a:p>
          <a:p>
            <a:pPr>
              <a:buNone/>
            </a:pPr>
            <a:r>
              <a:rPr lang="ru-RU" sz="1400" u="sng" dirty="0" smtClean="0"/>
              <a:t>Нептун: </a:t>
            </a:r>
          </a:p>
          <a:p>
            <a:pPr>
              <a:buNone/>
            </a:pPr>
            <a:r>
              <a:rPr lang="ru-RU" sz="1400" dirty="0" smtClean="0"/>
              <a:t>     Здравствуйте.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Зачем ты к нам пожаловал?</a:t>
            </a:r>
          </a:p>
          <a:p>
            <a:pPr>
              <a:buNone/>
            </a:pPr>
            <a:r>
              <a:rPr lang="ru-RU" sz="1400" u="sng" dirty="0" smtClean="0"/>
              <a:t>Нептун: </a:t>
            </a:r>
          </a:p>
          <a:p>
            <a:pPr>
              <a:buNone/>
            </a:pPr>
            <a:r>
              <a:rPr lang="ru-RU" sz="1400" dirty="0" smtClean="0"/>
              <a:t>     Я пришел к вам в детский сад, </a:t>
            </a:r>
          </a:p>
          <a:p>
            <a:pPr>
              <a:buNone/>
            </a:pPr>
            <a:r>
              <a:rPr lang="ru-RU" sz="1400" dirty="0" smtClean="0"/>
              <a:t>     Чтоб порадовать ребят,</a:t>
            </a:r>
          </a:p>
          <a:p>
            <a:pPr>
              <a:buNone/>
            </a:pPr>
            <a:r>
              <a:rPr lang="ru-RU" sz="1400" dirty="0" smtClean="0"/>
              <a:t>     Рассказать, что без воды</a:t>
            </a:r>
          </a:p>
          <a:p>
            <a:pPr>
              <a:buNone/>
            </a:pPr>
            <a:r>
              <a:rPr lang="ru-RU" sz="1400" dirty="0" smtClean="0"/>
              <a:t>     Не смогу ни я, ни ты.</a:t>
            </a:r>
          </a:p>
          <a:p>
            <a:pPr>
              <a:buNone/>
            </a:pPr>
            <a:r>
              <a:rPr lang="ru-RU" sz="1400" dirty="0" smtClean="0"/>
              <a:t>     Не умыться, не напиться</a:t>
            </a:r>
          </a:p>
          <a:p>
            <a:pPr>
              <a:buNone/>
            </a:pPr>
            <a:r>
              <a:rPr lang="ru-RU" sz="1400" dirty="0" smtClean="0"/>
              <a:t>     Листику не распуститься.</a:t>
            </a:r>
          </a:p>
          <a:p>
            <a:pPr>
              <a:buNone/>
            </a:pPr>
            <a:r>
              <a:rPr lang="ru-RU" sz="1400" dirty="0" smtClean="0"/>
              <a:t>     Без воды прожить не смогут:</a:t>
            </a:r>
          </a:p>
          <a:p>
            <a:pPr>
              <a:buNone/>
            </a:pPr>
            <a:r>
              <a:rPr lang="ru-RU" sz="1400" dirty="0" smtClean="0"/>
              <a:t>     Птицы, звери, человек…</a:t>
            </a:r>
          </a:p>
          <a:p>
            <a:pPr>
              <a:buNone/>
            </a:pPr>
            <a:r>
              <a:rPr lang="ru-RU" sz="1400" dirty="0" smtClean="0"/>
              <a:t>     И поверьте, что всегда</a:t>
            </a:r>
          </a:p>
          <a:p>
            <a:pPr>
              <a:buNone/>
            </a:pPr>
            <a:r>
              <a:rPr lang="ru-RU" sz="1400" dirty="0" smtClean="0"/>
              <a:t>     Всем везде нужна вода!</a:t>
            </a:r>
          </a:p>
          <a:p>
            <a:endParaRPr lang="ru-RU" sz="1400" i="1" dirty="0"/>
          </a:p>
        </p:txBody>
      </p:sp>
      <p:pic>
        <p:nvPicPr>
          <p:cNvPr id="14338" name="Picture 2" descr="http://cs630818.vk.me/v630818020/3ea91/GEbb9DQr5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0042"/>
            <a:ext cx="4714908" cy="3536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500858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Ребята, как здорово, что повелитель морей и океанов пришел сегодня к нам в гости. Нептун, наверно ты много знаешь о воде?</a:t>
            </a:r>
          </a:p>
          <a:p>
            <a:pPr>
              <a:buNone/>
            </a:pPr>
            <a:r>
              <a:rPr lang="ru-RU" sz="1400" u="sng" dirty="0" smtClean="0"/>
              <a:t>Нептун:</a:t>
            </a:r>
          </a:p>
          <a:p>
            <a:pPr>
              <a:buNone/>
            </a:pPr>
            <a:r>
              <a:rPr lang="ru-RU" sz="1400" dirty="0" smtClean="0"/>
              <a:t>      Да, о воде я знаю все.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А нам расскажешь?</a:t>
            </a:r>
          </a:p>
          <a:p>
            <a:pPr>
              <a:buNone/>
            </a:pPr>
            <a:r>
              <a:rPr lang="ru-RU" sz="1400" u="sng" dirty="0" smtClean="0"/>
              <a:t>Нептун:</a:t>
            </a:r>
          </a:p>
          <a:p>
            <a:pPr>
              <a:buNone/>
            </a:pPr>
            <a:r>
              <a:rPr lang="ru-RU" sz="1400" dirty="0" smtClean="0"/>
              <a:t>С удовольствием.  Воды на нашей планете очень много. Океаны и моря это самые большие хранилища воды на Земле. На нашей планете четыре океана и около девяноста морей. В них впадают тысячи рек. Любая река начинается с ручейка, вытекающего из-под горы или из подземного ключа.</a:t>
            </a:r>
          </a:p>
          <a:p>
            <a:pPr>
              <a:buNone/>
            </a:pPr>
            <a:r>
              <a:rPr lang="ru-RU" sz="1400" dirty="0" smtClean="0"/>
              <a:t>     А сейчас, ребята, я хочу услышать, а что вы знаете о воде.</a:t>
            </a:r>
          </a:p>
          <a:p>
            <a:pPr>
              <a:buNone/>
            </a:pPr>
            <a:r>
              <a:rPr lang="ru-RU" sz="1400" dirty="0" smtClean="0"/>
              <a:t>      Для этого я вам, ребятки,</a:t>
            </a:r>
          </a:p>
          <a:p>
            <a:pPr>
              <a:buNone/>
            </a:pPr>
            <a:r>
              <a:rPr lang="ru-RU" sz="1400" dirty="0" smtClean="0"/>
              <a:t>      Загадаю свои морские загадки.</a:t>
            </a:r>
          </a:p>
          <a:p>
            <a:pPr>
              <a:buNone/>
            </a:pPr>
            <a:r>
              <a:rPr lang="ru-RU" sz="1400" dirty="0" smtClean="0"/>
              <a:t>      А вы слушайте внимательно,</a:t>
            </a:r>
          </a:p>
          <a:p>
            <a:pPr>
              <a:buNone/>
            </a:pPr>
            <a:r>
              <a:rPr lang="ru-RU" sz="1400" dirty="0" smtClean="0"/>
              <a:t>      Отвечайте старательно.</a:t>
            </a:r>
          </a:p>
          <a:p>
            <a:pPr>
              <a:buNone/>
            </a:pPr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 1.   В тихую погоду</a:t>
            </a:r>
          </a:p>
          <a:p>
            <a:pPr>
              <a:buNone/>
            </a:pPr>
            <a:r>
              <a:rPr lang="ru-RU" sz="1400" dirty="0" smtClean="0"/>
              <a:t>      Нас нет нигде,</a:t>
            </a:r>
          </a:p>
          <a:p>
            <a:pPr>
              <a:buNone/>
            </a:pPr>
            <a:r>
              <a:rPr lang="ru-RU" sz="1400" dirty="0" smtClean="0"/>
              <a:t>      Как ветер подует</a:t>
            </a:r>
          </a:p>
          <a:p>
            <a:pPr>
              <a:buNone/>
            </a:pPr>
            <a:r>
              <a:rPr lang="ru-RU" sz="1400" dirty="0" smtClean="0"/>
              <a:t>      Бежим по воде. (Волны).</a:t>
            </a:r>
          </a:p>
          <a:p>
            <a:pPr>
              <a:buNone/>
            </a:pPr>
            <a:r>
              <a:rPr lang="ru-RU" sz="1400" dirty="0" smtClean="0"/>
              <a:t>2.   Зимой скрываюсь</a:t>
            </a:r>
          </a:p>
          <a:p>
            <a:pPr>
              <a:buNone/>
            </a:pPr>
            <a:r>
              <a:rPr lang="ru-RU" sz="1400" dirty="0" smtClean="0"/>
              <a:t>      Весной появляюсь</a:t>
            </a:r>
          </a:p>
          <a:p>
            <a:pPr>
              <a:buNone/>
            </a:pPr>
            <a:r>
              <a:rPr lang="ru-RU" sz="1400" dirty="0" smtClean="0"/>
              <a:t>      Летом веселюсь</a:t>
            </a:r>
          </a:p>
          <a:p>
            <a:pPr>
              <a:buNone/>
            </a:pPr>
            <a:r>
              <a:rPr lang="ru-RU" sz="1400" dirty="0" smtClean="0"/>
              <a:t>      Осенью спать ложусь. (Река)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4" descr="http://cs630818.vk.me/v630818020/3eaaa/bX7LJsj_h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7" y="3357562"/>
            <a:ext cx="4286248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400" dirty="0" smtClean="0"/>
              <a:t>3.   Меня пьют,</a:t>
            </a:r>
          </a:p>
          <a:p>
            <a:pPr lvl="0">
              <a:buNone/>
            </a:pPr>
            <a:r>
              <a:rPr lang="ru-RU" sz="1400" dirty="0" smtClean="0"/>
              <a:t>      Меня льют.</a:t>
            </a:r>
          </a:p>
          <a:p>
            <a:pPr lvl="0">
              <a:buNone/>
            </a:pPr>
            <a:r>
              <a:rPr lang="ru-RU" sz="1400" dirty="0" smtClean="0"/>
              <a:t>      Всем нужна я</a:t>
            </a:r>
          </a:p>
          <a:p>
            <a:pPr lvl="0">
              <a:buNone/>
            </a:pPr>
            <a:r>
              <a:rPr lang="ru-RU" sz="1400" dirty="0" smtClean="0"/>
              <a:t>      Кто я такая?  (Вода).</a:t>
            </a:r>
          </a:p>
          <a:p>
            <a:pPr lvl="0">
              <a:buNone/>
            </a:pPr>
            <a:r>
              <a:rPr lang="ru-RU" sz="1400" dirty="0" smtClean="0"/>
              <a:t>4.   С высоты большой срываясь,</a:t>
            </a:r>
          </a:p>
          <a:p>
            <a:pPr>
              <a:buNone/>
            </a:pPr>
            <a:r>
              <a:rPr lang="ru-RU" sz="1400" dirty="0" smtClean="0"/>
              <a:t>       Грозно он ревет</a:t>
            </a:r>
          </a:p>
          <a:p>
            <a:pPr>
              <a:buNone/>
            </a:pPr>
            <a:r>
              <a:rPr lang="ru-RU" sz="1400" dirty="0" smtClean="0"/>
              <a:t>      И о камни разбиваясь </a:t>
            </a:r>
          </a:p>
          <a:p>
            <a:pPr>
              <a:buNone/>
            </a:pPr>
            <a:r>
              <a:rPr lang="ru-RU" sz="1400" dirty="0" smtClean="0"/>
              <a:t>      Пеною встает. (Водопад)</a:t>
            </a:r>
          </a:p>
          <a:p>
            <a:pPr lvl="0">
              <a:buNone/>
            </a:pPr>
            <a:r>
              <a:rPr lang="ru-RU" sz="1400" dirty="0" smtClean="0"/>
              <a:t>5.   В воде она живет</a:t>
            </a:r>
          </a:p>
          <a:p>
            <a:pPr>
              <a:buNone/>
            </a:pPr>
            <a:r>
              <a:rPr lang="ru-RU" sz="1400" dirty="0" smtClean="0"/>
              <a:t>      Нет клюва,</a:t>
            </a:r>
          </a:p>
          <a:p>
            <a:pPr>
              <a:buNone/>
            </a:pPr>
            <a:r>
              <a:rPr lang="ru-RU" sz="1400" dirty="0" smtClean="0"/>
              <a:t>      А клюет. (рыба)</a:t>
            </a:r>
          </a:p>
          <a:p>
            <a:pPr lvl="0">
              <a:buNone/>
            </a:pPr>
            <a:r>
              <a:rPr lang="ru-RU" sz="1400" dirty="0" smtClean="0"/>
              <a:t>6.    В нем соленая вода</a:t>
            </a:r>
          </a:p>
          <a:p>
            <a:pPr>
              <a:buNone/>
            </a:pPr>
            <a:r>
              <a:rPr lang="ru-RU" sz="1400" dirty="0" smtClean="0"/>
              <a:t>       По воде плывут суда, </a:t>
            </a:r>
          </a:p>
          <a:p>
            <a:pPr>
              <a:buNone/>
            </a:pPr>
            <a:r>
              <a:rPr lang="ru-RU" sz="1400" dirty="0" smtClean="0"/>
              <a:t>      Волны, ветер на просторе</a:t>
            </a:r>
          </a:p>
          <a:p>
            <a:pPr>
              <a:buNone/>
            </a:pPr>
            <a:r>
              <a:rPr lang="ru-RU" sz="1400" dirty="0" smtClean="0"/>
              <a:t>      Что скажите это?...(Море)!</a:t>
            </a:r>
            <a:endParaRPr lang="ru-RU" sz="1400" u="sng" dirty="0" smtClean="0"/>
          </a:p>
          <a:p>
            <a:pPr>
              <a:buNone/>
            </a:pPr>
            <a:r>
              <a:rPr lang="ru-RU" sz="1400" dirty="0" smtClean="0"/>
              <a:t>Молодцы ребятишки! Все загадки мои разгадали.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u="sng" dirty="0" smtClean="0"/>
              <a:t>Ведущий: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Видишь, Нептун, какие </a:t>
            </a:r>
            <a:r>
              <a:rPr lang="ru-RU" sz="1400" dirty="0" err="1" smtClean="0"/>
              <a:t>умнички</a:t>
            </a:r>
            <a:r>
              <a:rPr lang="ru-RU" sz="1400" dirty="0" smtClean="0"/>
              <a:t> наши детки. Всё знают. А сейчас мы поиграем в веселую игру, и покажем тебе, как маленькие ручейки образуют большое озеро.</a:t>
            </a:r>
          </a:p>
          <a:p>
            <a:pPr>
              <a:buNone/>
            </a:pPr>
            <a:r>
              <a:rPr lang="ru-RU" sz="1400" dirty="0" smtClean="0"/>
              <a:t>Игра «Ручей и озеро»</a:t>
            </a:r>
          </a:p>
          <a:p>
            <a:pPr>
              <a:buNone/>
            </a:pPr>
            <a:r>
              <a:rPr lang="ru-RU" sz="1400" dirty="0" smtClean="0"/>
              <a:t>Музыкальное сопровождение игры: Русская народная песня «Ручьи» в обработке </a:t>
            </a:r>
            <a:r>
              <a:rPr lang="ru-RU" sz="1400" dirty="0" err="1" smtClean="0"/>
              <a:t>А.Еруха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pic>
        <p:nvPicPr>
          <p:cNvPr id="11266" name="Picture 2" descr="http://cs630818.vk.me/v630818020/3eb0c/GlIOCe0lJ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3952903" cy="2964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44026" cy="7786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857280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-428652"/>
            <a:ext cx="8329642" cy="62865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u="sng" dirty="0" smtClean="0"/>
          </a:p>
          <a:p>
            <a:pPr>
              <a:buNone/>
            </a:pPr>
            <a:r>
              <a:rPr lang="ru-RU" sz="1400" u="sng" dirty="0" smtClean="0"/>
              <a:t>Нептун: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Молодцы, ребята, всё верно, именно так и образуются многие водоемы.</a:t>
            </a:r>
          </a:p>
          <a:p>
            <a:pPr>
              <a:buNone/>
            </a:pPr>
            <a:r>
              <a:rPr lang="ru-RU" sz="1400" dirty="0" smtClean="0"/>
              <a:t>      А для чего человеку нужны водоемы, как вы думаете?</a:t>
            </a:r>
          </a:p>
          <a:p>
            <a:pPr>
              <a:buNone/>
            </a:pPr>
            <a:r>
              <a:rPr lang="ru-RU" sz="1400" dirty="0" smtClean="0"/>
              <a:t>    (ответ детей)</a:t>
            </a:r>
          </a:p>
          <a:p>
            <a:pPr>
              <a:buNone/>
            </a:pPr>
            <a:r>
              <a:rPr lang="ru-RU" sz="1400" u="sng" dirty="0" smtClean="0"/>
              <a:t>Нептун: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Правильно, по морям и рекам можно путешествовать, перевозить грузы. В водоемах живут множество разных рыб и других обитателей. В водоемах можно купаться, только обязательно под присмотром взрослых и в специально отведенных местах.</a:t>
            </a:r>
          </a:p>
          <a:p>
            <a:pPr>
              <a:buNone/>
            </a:pPr>
            <a:r>
              <a:rPr lang="ru-RU" sz="1400" dirty="0" smtClean="0"/>
              <a:t>Ребята, я думаю, все любят купаться</a:t>
            </a:r>
          </a:p>
          <a:p>
            <a:pPr>
              <a:buNone/>
            </a:pPr>
            <a:r>
              <a:rPr lang="ru-RU" sz="1400" u="sng" dirty="0" smtClean="0"/>
              <a:t>Дети: </a:t>
            </a:r>
          </a:p>
          <a:p>
            <a:pPr>
              <a:buNone/>
            </a:pPr>
            <a:r>
              <a:rPr lang="ru-RU" sz="1400" dirty="0" smtClean="0"/>
              <a:t>      Да!</a:t>
            </a:r>
          </a:p>
          <a:p>
            <a:pPr>
              <a:buNone/>
            </a:pPr>
            <a:r>
              <a:rPr lang="ru-RU" sz="1400" u="sng" dirty="0" smtClean="0"/>
              <a:t>Нептун: </a:t>
            </a:r>
          </a:p>
          <a:p>
            <a:pPr>
              <a:buNone/>
            </a:pPr>
            <a:r>
              <a:rPr lang="ru-RU" sz="1400" dirty="0" smtClean="0"/>
              <a:t>        А правила безопасности на воде вы знаете?</a:t>
            </a:r>
          </a:p>
          <a:p>
            <a:pPr>
              <a:buNone/>
            </a:pPr>
            <a:r>
              <a:rPr lang="ru-RU" sz="1400" u="sng" dirty="0" smtClean="0"/>
              <a:t>Дети:</a:t>
            </a:r>
          </a:p>
          <a:p>
            <a:pPr>
              <a:buNone/>
            </a:pPr>
            <a:r>
              <a:rPr lang="ru-RU" sz="1400" dirty="0" smtClean="0"/>
              <a:t>      Да!</a:t>
            </a:r>
          </a:p>
          <a:p>
            <a:pPr>
              <a:buNone/>
            </a:pPr>
            <a:r>
              <a:rPr lang="ru-RU" sz="1400" u="sng" dirty="0" smtClean="0"/>
              <a:t>Нептун: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 Сейчас проверим. Предлагаю провести игру «Собираемся на пляж».</a:t>
            </a:r>
          </a:p>
          <a:p>
            <a:pPr>
              <a:buNone/>
            </a:pPr>
            <a:r>
              <a:rPr lang="ru-RU" sz="1400" dirty="0" smtClean="0"/>
              <a:t>Игра «Собираемся на пляж».</a:t>
            </a:r>
          </a:p>
          <a:p>
            <a:pPr>
              <a:buNone/>
            </a:pPr>
            <a:r>
              <a:rPr lang="ru-RU" sz="1400" dirty="0" smtClean="0"/>
              <a:t>Музыкальное сопровождение игры: фонограмма песни группы </a:t>
            </a:r>
            <a:r>
              <a:rPr lang="ru-RU" sz="1400" dirty="0" err="1" smtClean="0"/>
              <a:t>Барбарики</a:t>
            </a:r>
            <a:r>
              <a:rPr lang="ru-RU" sz="1400" dirty="0" smtClean="0"/>
              <a:t> « Волна».</a:t>
            </a:r>
          </a:p>
          <a:p>
            <a:pPr>
              <a:buNone/>
            </a:pPr>
            <a:r>
              <a:rPr lang="ru-RU" sz="1400" dirty="0" smtClean="0"/>
              <a:t>(Проведение игры)</a:t>
            </a:r>
          </a:p>
          <a:p>
            <a:endParaRPr lang="ru-RU" sz="1400" dirty="0"/>
          </a:p>
        </p:txBody>
      </p:sp>
      <p:pic>
        <p:nvPicPr>
          <p:cNvPr id="9218" name="Picture 2" descr="http://cs630818.vk.me/v630818020/3eab7/5mfV471lR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633641" cy="1975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://cs630818.vk.me/v630818020/3eac0/eER9fwifD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3116"/>
            <a:ext cx="2609829" cy="1957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http://cs630818.vk.me/v630818020/3eacb/hg369Iqm-T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786322"/>
            <a:ext cx="2762239" cy="2071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tto.net.ua/pic/201210/2560x1600/motto.net.ua-3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u="sng" dirty="0" smtClean="0"/>
          </a:p>
          <a:p>
            <a:pPr>
              <a:buNone/>
            </a:pPr>
            <a:r>
              <a:rPr lang="ru-RU" sz="1400" u="sng" dirty="0" smtClean="0"/>
              <a:t>Нептун:</a:t>
            </a:r>
          </a:p>
          <a:p>
            <a:pPr>
              <a:buNone/>
            </a:pPr>
            <a:r>
              <a:rPr lang="ru-RU" sz="1400" dirty="0" smtClean="0"/>
              <a:t>      Молодцы, все правильно уяснили. Главное, не забудьте взять  с собой на пляж взрослых.</a:t>
            </a:r>
          </a:p>
          <a:p>
            <a:pPr>
              <a:buNone/>
            </a:pPr>
            <a:r>
              <a:rPr lang="ru-RU" sz="1400" dirty="0" smtClean="0"/>
              <a:t>      Ребята, а кто-нибудь из вас бывал на рыбалке?</a:t>
            </a:r>
          </a:p>
          <a:p>
            <a:pPr>
              <a:buNone/>
            </a:pPr>
            <a:r>
              <a:rPr lang="ru-RU" sz="1400" u="sng" dirty="0" smtClean="0"/>
              <a:t>Дети: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 Да!</a:t>
            </a:r>
          </a:p>
          <a:p>
            <a:pPr>
              <a:buNone/>
            </a:pPr>
            <a:r>
              <a:rPr lang="ru-RU" sz="1400" u="sng" dirty="0" smtClean="0"/>
              <a:t>Нептун: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 Так значит и о рыбной ловле вы тоже всё знаете. Я предлагаю вам провести небольшую игру- соревнование «Рыбалка».</a:t>
            </a:r>
          </a:p>
          <a:p>
            <a:pPr>
              <a:buNone/>
            </a:pPr>
            <a:r>
              <a:rPr lang="ru-RU" sz="1400" dirty="0" smtClean="0"/>
              <a:t>      Игра «Рыбалка».</a:t>
            </a:r>
          </a:p>
          <a:p>
            <a:pPr>
              <a:buNone/>
            </a:pPr>
            <a:r>
              <a:rPr lang="ru-RU" sz="1400" dirty="0" smtClean="0"/>
              <a:t>Музыкальное сопровождение игры: фонограмма песни группы </a:t>
            </a:r>
            <a:r>
              <a:rPr lang="ru-RU" sz="1400" dirty="0" err="1" smtClean="0"/>
              <a:t>Барбарики</a:t>
            </a:r>
            <a:r>
              <a:rPr lang="ru-RU" sz="1400" dirty="0" smtClean="0"/>
              <a:t> « А рыба в море плавает вот так».</a:t>
            </a:r>
          </a:p>
          <a:p>
            <a:pPr>
              <a:buNone/>
            </a:pPr>
            <a:r>
              <a:rPr lang="ru-RU" sz="1400" dirty="0" smtClean="0"/>
              <a:t>(Проведение игры)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dirty="0" smtClean="0"/>
              <a:t>        Вот видишь, Нептун, все правила безопасности мы знаем и даже рыбаки среди наших ребят есть.</a:t>
            </a:r>
          </a:p>
          <a:p>
            <a:pPr>
              <a:buNone/>
            </a:pPr>
            <a:r>
              <a:rPr lang="ru-RU" sz="1400" dirty="0" smtClean="0"/>
              <a:t>        Ребята, а как вы думаете в какой воде сможет жить рыба?</a:t>
            </a:r>
          </a:p>
          <a:p>
            <a:pPr>
              <a:buNone/>
            </a:pPr>
            <a:r>
              <a:rPr lang="ru-RU" sz="1400" u="sng" dirty="0" smtClean="0"/>
              <a:t>Дети: </a:t>
            </a:r>
            <a:r>
              <a:rPr lang="ru-RU" sz="1400" dirty="0" smtClean="0"/>
              <a:t>отвечают.</a:t>
            </a:r>
          </a:p>
          <a:p>
            <a:pPr>
              <a:buNone/>
            </a:pPr>
            <a:r>
              <a:rPr lang="ru-RU" sz="1400" u="sng" dirty="0" smtClean="0"/>
              <a:t>Ведущий:</a:t>
            </a:r>
          </a:p>
          <a:p>
            <a:pPr>
              <a:buNone/>
            </a:pPr>
            <a:r>
              <a:rPr lang="ru-RU" sz="1400" u="sng" dirty="0" smtClean="0"/>
              <a:t> </a:t>
            </a:r>
            <a:r>
              <a:rPr lang="ru-RU" sz="1400" dirty="0" smtClean="0"/>
              <a:t>      Совершенно вено, нам людям так же , как и рыбам нужна чистая вода, которая течёт в наши дома по трубам, её называют -  водопроводной.</a:t>
            </a:r>
            <a:endParaRPr lang="ru-RU" sz="1400" dirty="0"/>
          </a:p>
        </p:txBody>
      </p:sp>
      <p:pic>
        <p:nvPicPr>
          <p:cNvPr id="7170" name="Picture 2" descr="http://cs630818.vk.me/v630818020/3ead2/uqfrv0DROv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286388"/>
            <a:ext cx="2228826" cy="1571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2131</Words>
  <PresentationFormat>Экран (4:3)</PresentationFormat>
  <Paragraphs>262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МДОУ « Детский сад № 124 комбинированного вида»</vt:lpstr>
      <vt:lpstr>ПОЯСНИТЕЛЬНАЯ ЗАПИСКА</vt:lpstr>
      <vt:lpstr>Слайд 3</vt:lpstr>
      <vt:lpstr>Ход мероприятия: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ОПИСАНИЕ ИГР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35</cp:revision>
  <dcterms:created xsi:type="dcterms:W3CDTF">2016-07-13T06:45:11Z</dcterms:created>
  <dcterms:modified xsi:type="dcterms:W3CDTF">2016-07-18T09:12:57Z</dcterms:modified>
</cp:coreProperties>
</file>