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3" r:id="rId1"/>
  </p:sldMasterIdLst>
  <p:sldIdLst>
    <p:sldId id="256" r:id="rId2"/>
    <p:sldId id="258" r:id="rId3"/>
    <p:sldId id="260" r:id="rId4"/>
    <p:sldId id="289" r:id="rId5"/>
    <p:sldId id="261" r:id="rId6"/>
    <p:sldId id="288" r:id="rId7"/>
    <p:sldId id="263" r:id="rId8"/>
    <p:sldId id="264" r:id="rId9"/>
    <p:sldId id="267" r:id="rId10"/>
    <p:sldId id="269" r:id="rId11"/>
    <p:sldId id="295" r:id="rId12"/>
    <p:sldId id="272" r:id="rId13"/>
    <p:sldId id="290" r:id="rId14"/>
    <p:sldId id="276" r:id="rId15"/>
    <p:sldId id="279" r:id="rId16"/>
    <p:sldId id="280" r:id="rId17"/>
    <p:sldId id="294" r:id="rId18"/>
    <p:sldId id="296" r:id="rId19"/>
    <p:sldId id="291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6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17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AA73-A09D-41D3-BD2A-E82459DE8442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0F7F-9386-45A0-879E-B6C8FD8A91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382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AA73-A09D-41D3-BD2A-E82459DE8442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0F7F-9386-45A0-879E-B6C8FD8A91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132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AA73-A09D-41D3-BD2A-E82459DE8442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0F7F-9386-45A0-879E-B6C8FD8A91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5085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AA73-A09D-41D3-BD2A-E82459DE8442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0F7F-9386-45A0-879E-B6C8FD8A91F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73048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AA73-A09D-41D3-BD2A-E82459DE8442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0F7F-9386-45A0-879E-B6C8FD8A91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92768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AA73-A09D-41D3-BD2A-E82459DE8442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0F7F-9386-45A0-879E-B6C8FD8A91F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94110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AA73-A09D-41D3-BD2A-E82459DE8442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0F7F-9386-45A0-879E-B6C8FD8A91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2596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AA73-A09D-41D3-BD2A-E82459DE8442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0F7F-9386-45A0-879E-B6C8FD8A91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5548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AA73-A09D-41D3-BD2A-E82459DE8442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0F7F-9386-45A0-879E-B6C8FD8A91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624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AA73-A09D-41D3-BD2A-E82459DE8442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0F7F-9386-45A0-879E-B6C8FD8A91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47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AA73-A09D-41D3-BD2A-E82459DE8442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0F7F-9386-45A0-879E-B6C8FD8A91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391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AA73-A09D-41D3-BD2A-E82459DE8442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0F7F-9386-45A0-879E-B6C8FD8A91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114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AA73-A09D-41D3-BD2A-E82459DE8442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0F7F-9386-45A0-879E-B6C8FD8A91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229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AA73-A09D-41D3-BD2A-E82459DE8442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0F7F-9386-45A0-879E-B6C8FD8A91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434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AA73-A09D-41D3-BD2A-E82459DE8442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0F7F-9386-45A0-879E-B6C8FD8A91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59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AA73-A09D-41D3-BD2A-E82459DE8442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0F7F-9386-45A0-879E-B6C8FD8A91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864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0AA73-A09D-41D3-BD2A-E82459DE8442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740F7F-9386-45A0-879E-B6C8FD8A91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238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 cstate="print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8F0AA73-A09D-41D3-BD2A-E82459DE8442}" type="datetimeFigureOut">
              <a:rPr lang="ru-RU" smtClean="0"/>
              <a:pPr/>
              <a:t>18.11.2020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3740F7F-9386-45A0-879E-B6C8FD8A91F2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20" cstate="email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0485">
            <a:off x="190320" y="-18421"/>
            <a:ext cx="1662678" cy="157123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1" cstate="email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4042" y="4585084"/>
            <a:ext cx="2247881" cy="190620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2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659" y="525710"/>
            <a:ext cx="7762691" cy="583064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3" cstate="email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62897" y="-1025981"/>
            <a:ext cx="6600149" cy="893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996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46" r:id="rId13"/>
    <p:sldLayoutId id="2147483847" r:id="rId14"/>
    <p:sldLayoutId id="2147483848" r:id="rId15"/>
    <p:sldLayoutId id="2147483849" r:id="rId16"/>
    <p:sldLayoutId id="214748385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s3sar.schoolrm.ru/sveden/employees/41767/353423/?bitrix_include_areas=N&amp;clear_cache=Y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sz="half" idx="4294967295"/>
          </p:nvPr>
        </p:nvSpPr>
        <p:spPr>
          <a:xfrm>
            <a:off x="4572000" y="1298575"/>
            <a:ext cx="4572000" cy="4171349"/>
          </a:xfrm>
        </p:spPr>
        <p:txBody>
          <a:bodyPr>
            <a:normAutofit fontScale="47500" lnSpcReduction="2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1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51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400" b="1" i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Козловой Аннеты Евгеньевны,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музыкального </a:t>
            </a:r>
            <a:r>
              <a:rPr lang="ru-RU" sz="3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руководителя 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МАДОУ </a:t>
            </a:r>
            <a:r>
              <a:rPr lang="ru-RU" sz="3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г.о</a:t>
            </a:r>
            <a:r>
              <a:rPr lang="ru-RU" sz="3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Саранск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«Центр </a:t>
            </a:r>
            <a:r>
              <a:rPr lang="ru-RU" sz="3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развития ребенка – детский сад </a:t>
            </a:r>
            <a:r>
              <a:rPr lang="ru-RU" sz="3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№</a:t>
            </a:r>
            <a:r>
              <a:rPr lang="ru-RU" sz="3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3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70000"/>
              <a:buNone/>
            </a:pPr>
            <a:r>
              <a:rPr lang="ru-RU" sz="33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рождения</a:t>
            </a:r>
            <a:r>
              <a:rPr lang="ru-RU" sz="33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33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15 января 1977 </a:t>
            </a:r>
            <a:r>
              <a:rPr lang="ru-RU" sz="33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  <a:p>
            <a:pPr lvl="0">
              <a:spcAft>
                <a:spcPts val="0"/>
              </a:spcAft>
              <a:buClr>
                <a:srgbClr val="4F81BD"/>
              </a:buClr>
              <a:buSzPct val="70000"/>
              <a:buNone/>
            </a:pPr>
            <a:r>
              <a:rPr lang="ru-RU" sz="33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</a:t>
            </a:r>
            <a:r>
              <a:rPr lang="ru-RU" sz="33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9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высшее,</a:t>
            </a:r>
          </a:p>
          <a:p>
            <a:pPr lvl="0">
              <a:spcAft>
                <a:spcPts val="0"/>
              </a:spcAft>
              <a:buClr>
                <a:srgbClr val="4F81BD"/>
              </a:buClr>
              <a:buSzPct val="70000"/>
              <a:buNone/>
            </a:pPr>
            <a:r>
              <a:rPr lang="ru-RU" sz="29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МГПИ имени М.Е. </a:t>
            </a:r>
            <a:r>
              <a:rPr lang="ru-RU" sz="2900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29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1998 г.,</a:t>
            </a:r>
          </a:p>
          <a:p>
            <a:pPr lvl="0">
              <a:spcAft>
                <a:spcPts val="0"/>
              </a:spcAft>
              <a:buClr>
                <a:srgbClr val="4F81BD"/>
              </a:buClr>
              <a:buSzPct val="70000"/>
              <a:buNone/>
            </a:pPr>
            <a:r>
              <a:rPr lang="ru-RU" sz="29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специальность «Педагогика и методика</a:t>
            </a:r>
          </a:p>
          <a:p>
            <a:pPr lvl="0">
              <a:spcAft>
                <a:spcPts val="0"/>
              </a:spcAft>
              <a:buClr>
                <a:srgbClr val="4F81BD"/>
              </a:buClr>
              <a:buSzPct val="70000"/>
              <a:buNone/>
            </a:pPr>
            <a:r>
              <a:rPr lang="ru-RU" sz="29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начального образования с дополнительной</a:t>
            </a:r>
          </a:p>
          <a:p>
            <a:pPr lvl="0">
              <a:spcAft>
                <a:spcPts val="0"/>
              </a:spcAft>
              <a:buClr>
                <a:srgbClr val="4F81BD"/>
              </a:buClr>
              <a:buSzPct val="70000"/>
              <a:buNone/>
            </a:pPr>
            <a:r>
              <a:rPr lang="ru-RU" sz="29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специальностью «Музыкальное образование»,</a:t>
            </a:r>
          </a:p>
          <a:p>
            <a:pPr lvl="0">
              <a:spcAft>
                <a:spcPts val="0"/>
              </a:spcAft>
              <a:buClr>
                <a:srgbClr val="4F81BD"/>
              </a:buClr>
              <a:buSzPct val="70000"/>
              <a:buNone/>
            </a:pPr>
            <a:r>
              <a:rPr lang="ru-RU" sz="29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 и музыки,</a:t>
            </a:r>
          </a:p>
          <a:p>
            <a:pPr lvl="0">
              <a:spcAft>
                <a:spcPts val="0"/>
              </a:spcAft>
              <a:buClr>
                <a:srgbClr val="4F81BD"/>
              </a:buClr>
              <a:buSzPct val="70000"/>
              <a:buNone/>
            </a:pPr>
            <a:r>
              <a:rPr lang="ru-RU" sz="29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диплом АВС № 0079790</a:t>
            </a:r>
          </a:p>
          <a:p>
            <a:pPr lv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70000"/>
              <a:buNone/>
            </a:pPr>
            <a:r>
              <a:rPr lang="ru-RU" sz="33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</a:t>
            </a:r>
            <a:r>
              <a:rPr lang="ru-RU" sz="33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педагогической </a:t>
            </a:r>
            <a:r>
              <a:rPr lang="ru-RU" sz="33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работы</a:t>
            </a:r>
            <a:r>
              <a:rPr lang="ru-RU" sz="33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2</a:t>
            </a:r>
            <a:endParaRPr lang="ru-RU" sz="33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70000"/>
              <a:buNone/>
            </a:pPr>
            <a:r>
              <a:rPr lang="ru-RU" sz="33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Общий трудовой стаж</a:t>
            </a:r>
            <a:r>
              <a:rPr lang="ru-RU" sz="33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33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22</a:t>
            </a:r>
            <a:endParaRPr lang="ru-RU" sz="3300" b="1" u="sng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F81BD"/>
              </a:buClr>
              <a:buSzPct val="70000"/>
              <a:buNone/>
            </a:pPr>
            <a:r>
              <a:rPr lang="ru-RU" sz="33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</a:t>
            </a:r>
            <a:r>
              <a:rPr lang="ru-RU" sz="3300" b="1" u="sng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нет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457200"/>
            <a:ext cx="8686800" cy="841375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Министерство образования 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Республики Мордовия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40" y="1298575"/>
            <a:ext cx="3271720" cy="492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58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166" y="222422"/>
            <a:ext cx="8721306" cy="1046205"/>
          </a:xfrm>
        </p:spPr>
        <p:txBody>
          <a:bodyPr>
            <a:noAutofit/>
          </a:bodyPr>
          <a:lstStyle/>
          <a:p>
            <a:pPr algn="ctr"/>
            <a:r>
              <a:rPr lang="ru-RU" sz="18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6. Выступления на научно-практических конференциях, педагогических чтениях, семинарах, секциях, методических объединениях</a:t>
            </a:r>
            <a:endParaRPr lang="ru-RU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460" y="1268627"/>
            <a:ext cx="3959598" cy="5445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51" y="1231770"/>
            <a:ext cx="3986395" cy="548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1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97" y="131805"/>
            <a:ext cx="3482864" cy="47903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928" y="131805"/>
            <a:ext cx="3060608" cy="42095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951" y="2452815"/>
            <a:ext cx="3171568" cy="436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90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288" y="156519"/>
            <a:ext cx="8664340" cy="1153297"/>
          </a:xfrm>
        </p:spPr>
        <p:txBody>
          <a:bodyPr>
            <a:normAutofit/>
          </a:bodyPr>
          <a:lstStyle/>
          <a:p>
            <a:pPr algn="ctr"/>
            <a:r>
              <a:rPr lang="ru-RU" sz="18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7. Проведение открытых занятий, мастер-классов, мероприятий</a:t>
            </a:r>
            <a:endParaRPr lang="ru-RU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587" y="1102485"/>
            <a:ext cx="4071741" cy="560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37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32856" y="537641"/>
            <a:ext cx="67273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8. Экспертная деятельность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597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86264"/>
            <a:ext cx="8686800" cy="905774"/>
          </a:xfrm>
        </p:spPr>
        <p:txBody>
          <a:bodyPr>
            <a:noAutofit/>
          </a:bodyPr>
          <a:lstStyle/>
          <a:p>
            <a:pPr algn="ctr"/>
            <a:r>
              <a:rPr lang="ru-RU" sz="18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9. Общественно-педагогическая активность педагога: участие в  комиссиях, педагогических сообществах, в жюри конкурсов</a:t>
            </a:r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10" y="992038"/>
            <a:ext cx="4076779" cy="56071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160" y="992037"/>
            <a:ext cx="4063398" cy="558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03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69012"/>
            <a:ext cx="8686800" cy="862642"/>
          </a:xfrm>
        </p:spPr>
        <p:txBody>
          <a:bodyPr>
            <a:normAutofit/>
          </a:bodyPr>
          <a:lstStyle/>
          <a:p>
            <a:pPr algn="ctr"/>
            <a:r>
              <a:rPr lang="ru-RU" sz="18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10. Реализация регионального компонента в образовательном процессе</a:t>
            </a:r>
            <a:endParaRPr lang="ru-RU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912" y="812394"/>
            <a:ext cx="4339087" cy="596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9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457200"/>
            <a:ext cx="8686800" cy="8413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5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11. Участие педагога в профессиональных конкурсах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584" y="1343326"/>
            <a:ext cx="3750056" cy="51563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514" y="1343326"/>
            <a:ext cx="3856802" cy="532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99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616" y="599733"/>
            <a:ext cx="3946486" cy="55739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945" y="599732"/>
            <a:ext cx="4093589" cy="5573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87465" y="278712"/>
            <a:ext cx="2890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12. </a:t>
            </a:r>
            <a:r>
              <a:rPr lang="ru-RU" b="1" cap="all" dirty="0" err="1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НаСТАВНИЧЕСТВО</a:t>
            </a:r>
            <a:r>
              <a:rPr lang="ru-RU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81983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144162"/>
            <a:ext cx="8686800" cy="8413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5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13. Награды и поощрения педагога в </a:t>
            </a:r>
            <a:r>
              <a:rPr lang="ru-RU" sz="2500" b="1" cap="all" dirty="0" err="1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межаттестационныЙ</a:t>
            </a:r>
            <a:r>
              <a:rPr lang="ru-RU" sz="25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период</a:t>
            </a:r>
            <a:endParaRPr lang="ru-RU" dirty="0"/>
          </a:p>
        </p:txBody>
      </p:sp>
      <p:pic>
        <p:nvPicPr>
          <p:cNvPr id="1026" name="Picture 2" descr="F:\_Работа_Музыка\Документация\Дипломы\19январьКА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292" y="1084391"/>
            <a:ext cx="3933568" cy="5386656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665" y="1142056"/>
            <a:ext cx="4104124" cy="544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2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92" y="118079"/>
            <a:ext cx="5423611" cy="6628709"/>
          </a:xfrm>
        </p:spPr>
      </p:pic>
      <p:sp>
        <p:nvSpPr>
          <p:cNvPr id="2" name="Прямоугольник 1"/>
          <p:cNvSpPr/>
          <p:nvPr/>
        </p:nvSpPr>
        <p:spPr>
          <a:xfrm>
            <a:off x="5684108" y="2069411"/>
            <a:ext cx="313037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hlinkClick r:id="rId3"/>
              </a:rPr>
              <a:t>https://ds3sar.schoolrm.ru/sveden/employees/41767/353423/?bitrix_include_areas=N&amp;clear_cache=Y</a:t>
            </a:r>
            <a:r>
              <a:rPr lang="ru-RU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228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349136"/>
            <a:ext cx="8686800" cy="706580"/>
          </a:xfrm>
        </p:spPr>
        <p:txBody>
          <a:bodyPr>
            <a:normAutofit/>
          </a:bodyPr>
          <a:lstStyle/>
          <a:p>
            <a:pPr algn="ctr"/>
            <a:r>
              <a:rPr lang="ru-RU" sz="18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1. Наличие авторских программ,</a:t>
            </a:r>
            <a:br>
              <a:rPr lang="ru-RU" sz="18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18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методических пособий</a:t>
            </a:r>
            <a:endParaRPr lang="ru-RU" sz="18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051" y="1170014"/>
            <a:ext cx="2966272" cy="44607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94" y="1173280"/>
            <a:ext cx="3048628" cy="44607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8655"/>
            <a:ext cx="3243285" cy="446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5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9397" y="367826"/>
            <a:ext cx="8833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2. Организация партнерского взаимодействия с родителями для решения воспитательных и образовательных задач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826" y="1008601"/>
            <a:ext cx="4252897" cy="574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82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15900"/>
            <a:ext cx="8686800" cy="841375"/>
          </a:xfrm>
        </p:spPr>
        <p:txBody>
          <a:bodyPr>
            <a:noAutofit/>
          </a:bodyPr>
          <a:lstStyle/>
          <a:p>
            <a:pPr algn="ctr"/>
            <a:r>
              <a:rPr lang="ru-RU" sz="18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3. Участие в инновационной (экспериментальной)</a:t>
            </a:r>
            <a:br>
              <a:rPr lang="ru-RU" sz="18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18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деятельности</a:t>
            </a:r>
            <a:endParaRPr lang="ru-RU" sz="1800" dirty="0"/>
          </a:p>
        </p:txBody>
      </p:sp>
      <p:pic>
        <p:nvPicPr>
          <p:cNvPr id="8" name="Рисунок 2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4708" y="695711"/>
            <a:ext cx="2955925" cy="406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456" y="695711"/>
            <a:ext cx="3126726" cy="43004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5584" y="3675189"/>
            <a:ext cx="4238494" cy="312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03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2" y="449903"/>
            <a:ext cx="4369945" cy="60103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52" y="449904"/>
            <a:ext cx="4369945" cy="601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03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334530" y="82379"/>
            <a:ext cx="6552170" cy="1046205"/>
          </a:xfrm>
        </p:spPr>
        <p:txBody>
          <a:bodyPr>
            <a:normAutofit/>
          </a:bodyPr>
          <a:lstStyle/>
          <a:p>
            <a:pPr algn="ctr"/>
            <a:r>
              <a:rPr lang="ru-RU" sz="18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4. Результаты участия </a:t>
            </a:r>
            <a:br>
              <a:rPr lang="ru-RU" sz="18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18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воспитанников в конкурсах</a:t>
            </a:r>
            <a:r>
              <a:rPr lang="ru-RU" sz="18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ru-RU" sz="18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выставках</a:t>
            </a:r>
            <a:r>
              <a:rPr lang="ru-RU" sz="18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ru-RU" sz="18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турнирах, соревнованиях</a:t>
            </a:r>
            <a:endParaRPr lang="ru-RU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66" y="1128584"/>
            <a:ext cx="4028287" cy="56941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614" y="1107686"/>
            <a:ext cx="4162450" cy="572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10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 descr="2019-12-03 002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2182484" y="338548"/>
            <a:ext cx="4661874" cy="6033820"/>
          </a:xfrm>
        </p:spPr>
      </p:pic>
    </p:spTree>
    <p:extLst>
      <p:ext uri="{BB962C8B-B14F-4D97-AF65-F5344CB8AC3E}">
        <p14:creationId xmlns:p14="http://schemas.microsoft.com/office/powerpoint/2010/main" val="384635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66700"/>
            <a:ext cx="8686800" cy="847725"/>
          </a:xfrm>
        </p:spPr>
        <p:txBody>
          <a:bodyPr>
            <a:normAutofit/>
          </a:bodyPr>
          <a:lstStyle/>
          <a:p>
            <a:pPr algn="ctr"/>
            <a:r>
              <a:rPr lang="ru-RU" sz="1800" b="1" cap="all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5. Наличие публикаций</a:t>
            </a:r>
            <a:endParaRPr lang="ru-RU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71743"/>
            <a:ext cx="3992448" cy="56428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853" y="971743"/>
            <a:ext cx="3884523" cy="564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26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1678</TotalTime>
  <Words>214</Words>
  <Application>Microsoft Office PowerPoint</Application>
  <PresentationFormat>Экран (4:3)</PresentationFormat>
  <Paragraphs>32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Century Gothic</vt:lpstr>
      <vt:lpstr>Times New Roman</vt:lpstr>
      <vt:lpstr>Wingdings 3</vt:lpstr>
      <vt:lpstr>Сектор</vt:lpstr>
      <vt:lpstr>Министерство образования  Республики Мордовия</vt:lpstr>
      <vt:lpstr>Презентация PowerPoint</vt:lpstr>
      <vt:lpstr>1. Наличие авторских программ, методических пособий</vt:lpstr>
      <vt:lpstr>Презентация PowerPoint</vt:lpstr>
      <vt:lpstr>3. Участие в инновационной (экспериментальной) деятельности</vt:lpstr>
      <vt:lpstr>Презентация PowerPoint</vt:lpstr>
      <vt:lpstr>4. Результаты участия  воспитанников в конкурсах, выставках, турнирах, соревнованиях</vt:lpstr>
      <vt:lpstr>Презентация PowerPoint</vt:lpstr>
      <vt:lpstr>5. Наличие публикаций</vt:lpstr>
      <vt:lpstr>6. Выступления на научно-практических конференциях, педагогических чтениях, семинарах, секциях, методических объединениях</vt:lpstr>
      <vt:lpstr>Презентация PowerPoint</vt:lpstr>
      <vt:lpstr>7. Проведение открытых занятий, мастер-классов, мероприятий</vt:lpstr>
      <vt:lpstr>Презентация PowerPoint</vt:lpstr>
      <vt:lpstr>9. Общественно-педагогическая активность педагога: участие в  комиссиях, педагогических сообществах, в жюри конкурсов</vt:lpstr>
      <vt:lpstr>10. Реализация регионального компонента в образовательном процессе</vt:lpstr>
      <vt:lpstr>11. Участие педагога в профессиональных конкурсах</vt:lpstr>
      <vt:lpstr>Презентация PowerPoint</vt:lpstr>
      <vt:lpstr>Презентация PowerPoint</vt:lpstr>
      <vt:lpstr>13. Награды и поощрения педагога в межаттестационныЙ период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Артём Кулаков</dc:creator>
  <cp:lastModifiedBy>Пользователь Windows</cp:lastModifiedBy>
  <cp:revision>146</cp:revision>
  <dcterms:created xsi:type="dcterms:W3CDTF">2014-07-11T15:44:47Z</dcterms:created>
  <dcterms:modified xsi:type="dcterms:W3CDTF">2020-11-18T15:13:33Z</dcterms:modified>
</cp:coreProperties>
</file>