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Творческий проект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«Использование устного народного творчества для развития речи детей младшего дошкольного возраста»</a:t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Составители проекта: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воспитатель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Елисеева Л.Н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7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7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«РУССКАЯ ИЗБА»</a:t>
            </a:r>
            <a:endParaRPr lang="ru-RU" sz="8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1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08" y="857250"/>
            <a:ext cx="62646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60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1287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690" y="851850"/>
            <a:ext cx="65245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5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«ЯРМАРКА»</a:t>
            </a:r>
            <a:endParaRPr lang="ru-RU" sz="80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7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«МАСЛЕНИЦА»</a:t>
            </a:r>
            <a:endParaRPr lang="ru-RU" sz="88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36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«СОЛНЫШКО, НАРЯДИСЬ, КРАСНОЕ ПОКАЖИСЬ!»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94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Главная задача педагога в области развития речи детей младшего дошкольного возраста – помочь им в освоении разговорной речи, овладеть родным языком.</a:t>
            </a:r>
            <a:br>
              <a:rPr lang="ru-RU" sz="2000" b="1" dirty="0">
                <a:latin typeface="Monotype Corsiva" panose="03010101010201010101" pitchFamily="66" charset="0"/>
              </a:rPr>
            </a:br>
            <a:r>
              <a:rPr lang="ru-RU" sz="2000" b="1" dirty="0">
                <a:latin typeface="Monotype Corsiva" panose="03010101010201010101" pitchFamily="66" charset="0"/>
              </a:rPr>
              <a:t> Важнейшим источником развития выразительности детской речи являются произведения устного народного творчества, в том числе малые фольклорные формы (загадки, </a:t>
            </a:r>
            <a:r>
              <a:rPr lang="ru-RU" sz="2000" b="1" dirty="0" err="1">
                <a:latin typeface="Monotype Corsiva" panose="03010101010201010101" pitchFamily="66" charset="0"/>
              </a:rPr>
              <a:t>потешки</a:t>
            </a:r>
            <a:r>
              <a:rPr lang="ru-RU" sz="2000" b="1" dirty="0">
                <a:latin typeface="Monotype Corsiva" panose="03010101010201010101" pitchFamily="66" charset="0"/>
              </a:rPr>
              <a:t>, считалки, колыбельные).</a:t>
            </a:r>
            <a:br>
              <a:rPr lang="ru-RU" sz="2000" b="1" dirty="0">
                <a:latin typeface="Monotype Corsiva" panose="03010101010201010101" pitchFamily="66" charset="0"/>
              </a:rPr>
            </a:br>
            <a:r>
              <a:rPr lang="ru-RU" sz="2000" b="1" dirty="0">
                <a:latin typeface="Monotype Corsiva" panose="03010101010201010101" pitchFamily="66" charset="0"/>
              </a:rPr>
              <a:t> Воспитательное, познавательное и эстетическое значение фольклора огромно, так как он расширяет знания ребенка об окружающей действительности, развивает умения тонко чувствовать художественную форму, мелодику и ритм родного языка.</a:t>
            </a:r>
            <a:br>
              <a:rPr lang="ru-RU" sz="2000" b="1" dirty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Возможность </a:t>
            </a:r>
            <a:r>
              <a:rPr lang="ru-RU" sz="2000" b="1" dirty="0">
                <a:latin typeface="Monotype Corsiva" panose="03010101010201010101" pitchFamily="66" charset="0"/>
              </a:rPr>
              <a:t>использования устного народного творчества в дошкольном учреждении для развития речи  детей дошкольного возраста обусловлена спецификой содержания и форм произведений словесного творчества русского народа, характером знакомства с ними и речевым развитием дошкольников.</a:t>
            </a:r>
            <a:br>
              <a:rPr lang="ru-RU" sz="2000" b="1" dirty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Устное </a:t>
            </a:r>
            <a:r>
              <a:rPr lang="ru-RU" sz="2000" b="1" dirty="0">
                <a:latin typeface="Monotype Corsiva" panose="03010101010201010101" pitchFamily="66" charset="0"/>
              </a:rPr>
              <a:t>народное творчество — неоценимое богатство каждого народа, выработанный веками взгляд на жизнь, общество, природу, показатель его способностей и таланта. </a:t>
            </a:r>
            <a:br>
              <a:rPr lang="ru-RU" sz="2000" b="1" dirty="0">
                <a:latin typeface="Monotype Corsiva" panose="03010101010201010101" pitchFamily="66" charset="0"/>
              </a:rPr>
            </a:b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4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5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3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3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6"/>
            <a:ext cx="9144000" cy="70155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Цель проекта: </a:t>
            </a:r>
            <a:r>
              <a:rPr lang="ru-RU" sz="2400" b="1" dirty="0">
                <a:latin typeface="Monotype Corsiva" panose="03010101010201010101" pitchFamily="66" charset="0"/>
              </a:rPr>
              <a:t>развивать творческие, познавательные, коммуникативные способности детей на основе устного народного творчества. Приобщать детей к культуре своего народа.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/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Задачи проекта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•	Знакомить детей с окружающим миром – природой (растения, животные, птицы); с укладом жизни и быта русского народа.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•	Совершенствовать диалогическую и монологическую речь.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•	Формировать предпосылки поисковой деятельности, интеллектуальной инициативы, положительного настроя на организованную учебную деятельность.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•	Воспитывать эстетические чувства при знакомстве с образцами устного народного творчества.</a:t>
            </a:r>
            <a:br>
              <a:rPr lang="ru-RU" sz="2400" b="1" dirty="0">
                <a:latin typeface="Monotype Corsiva" panose="03010101010201010101" pitchFamily="66" charset="0"/>
              </a:rPr>
            </a:b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" y="-5858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«ТЕРЕМОК»</a:t>
            </a:r>
            <a:endParaRPr lang="ru-RU" sz="8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39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476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08" y="857250"/>
            <a:ext cx="66967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9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2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37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301</Words>
  <Application>Microsoft Office PowerPoint</Application>
  <PresentationFormat>Экран (4:3)</PresentationFormat>
  <Paragraphs>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Monotype Corsiva</vt:lpstr>
      <vt:lpstr>Тема Office</vt:lpstr>
      <vt:lpstr>         Творческий проект «Использование устного народного творчества для развития речи детей младшего дошкольного возраста»  Составители проекта: воспитатель Елисеева Л.Н.  </vt:lpstr>
      <vt:lpstr>Главная задача педагога в области развития речи детей младшего дошкольного возраста – помочь им в освоении разговорной речи, овладеть родным языком.  Важнейшим источником развития выразительности детской речи являются произведения устного народного творчества, в том числе малые фольклорные формы (загадки, потешки, считалки, колыбельные).  Воспитательное, познавательное и эстетическое значение фольклора огромно, так как он расширяет знания ребенка об окружающей действительности, развивает умения тонко чувствовать художественную форму, мелодику и ритм родного языка. Возможность использования устного народного творчества в дошкольном учреждении для развития речи  детей дошкольного возраста обусловлена спецификой содержания и форм произведений словесного творчества русского народа, характером знакомства с ними и речевым развитием дошкольников. Устное народное творчество — неоценимое богатство каждого народа, выработанный веками взгляд на жизнь, общество, природу, показатель его способностей и таланта.  </vt:lpstr>
      <vt:lpstr>Цель проекта: развивать творческие, познавательные, коммуникативные способности детей на основе устного народного творчества. Приобщать детей к культуре своего народа.  Задачи проекта • Знакомить детей с окружающим миром – природой (растения, животные, птицы); с укладом жизни и быта русского народа. • Совершенствовать диалогическую и монологическую речь. • Формировать предпосылки поисковой деятельности, интеллектуальной инициативы, положительного настроя на организованную учебную деятельность. • Воспитывать эстетические чувства при знакомстве с образцами устного народного творчества. </vt:lpstr>
      <vt:lpstr>«ТЕРЕМОК»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«РУССКАЯ ИЗБА»</vt:lpstr>
      <vt:lpstr>Презентация PowerPoint</vt:lpstr>
      <vt:lpstr>Презентация PowerPoint</vt:lpstr>
      <vt:lpstr>Презентация PowerPoint</vt:lpstr>
      <vt:lpstr>«ЯРМАРКА»</vt:lpstr>
      <vt:lpstr>«МАСЛЕНИЦА»</vt:lpstr>
      <vt:lpstr>Презентация PowerPoint</vt:lpstr>
      <vt:lpstr>«СОЛНЫШКО, НАРЯДИСЬ, КРАСНОЕ ПОКАЖИСЬ!»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Слава Елисеев</dc:creator>
  <cp:lastModifiedBy>Пользователь Windows</cp:lastModifiedBy>
  <cp:revision>11</cp:revision>
  <dcterms:created xsi:type="dcterms:W3CDTF">2017-05-02T10:14:26Z</dcterms:created>
  <dcterms:modified xsi:type="dcterms:W3CDTF">2022-07-29T15:43:44Z</dcterms:modified>
</cp:coreProperties>
</file>