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3" r:id="rId2"/>
    <p:sldId id="304" r:id="rId3"/>
    <p:sldId id="317" r:id="rId4"/>
    <p:sldId id="272" r:id="rId5"/>
    <p:sldId id="298" r:id="rId6"/>
    <p:sldId id="297" r:id="rId7"/>
    <p:sldId id="324" r:id="rId8"/>
    <p:sldId id="311" r:id="rId9"/>
    <p:sldId id="256" r:id="rId10"/>
    <p:sldId id="305" r:id="rId11"/>
    <p:sldId id="258" r:id="rId12"/>
    <p:sldId id="315" r:id="rId13"/>
    <p:sldId id="291" r:id="rId14"/>
    <p:sldId id="306" r:id="rId15"/>
    <p:sldId id="313" r:id="rId16"/>
    <p:sldId id="303" r:id="rId17"/>
    <p:sldId id="260" r:id="rId18"/>
    <p:sldId id="314" r:id="rId19"/>
    <p:sldId id="323" r:id="rId20"/>
    <p:sldId id="308" r:id="rId21"/>
    <p:sldId id="322" r:id="rId22"/>
    <p:sldId id="318" r:id="rId23"/>
    <p:sldId id="31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632" autoAdjust="0"/>
    <p:restoredTop sz="94660"/>
  </p:normalViewPr>
  <p:slideViewPr>
    <p:cSldViewPr>
      <p:cViewPr varScale="1">
        <p:scale>
          <a:sx n="68" d="100"/>
          <a:sy n="68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18B34-99CC-401F-8109-D60FCC41FAEF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04F8D-47D0-418E-A037-17DAC8189C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4F8D-47D0-418E-A037-17DAC8189CBC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C:\Users\Юлия\Desktop\огород на окне\hqdefault (1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86050" y="3071810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«Наш весёлый огород»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ия\Desktop\овощи-трав-рамки-159248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571480"/>
            <a:ext cx="5626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Дневник наблюдений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    Помидор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Юлия\Desktop\456339-768x5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928802"/>
            <a:ext cx="3071834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ия\Desktop\овощи-трав-рамки-159248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7" name="Picture 1" descr="C:\Users\Юлия\Desktop\огород на окне\1230316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642918"/>
            <a:ext cx="4643470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Юлия\Desktop\Фото Работа\IMG_38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1755" y="-1131756"/>
            <a:ext cx="6880490" cy="9144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ия\Desktop\овощи-трав-рамки-159248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785794"/>
            <a:ext cx="4000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 землёй зелёный хвост,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 землёю красный нос.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Зайчик уплетает ловко...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зовут её? ...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(Морковка)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ия\Desktop\овощи-трав-рамки-159248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571480"/>
            <a:ext cx="5340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Дневник наблюдений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    Морковь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Юлия\Desktop\hello_html_1d0bc41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143116"/>
            <a:ext cx="2857520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Юлия\Desktop\Фото Работа\IMG_38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7" y="-1142999"/>
            <a:ext cx="6858001" cy="9144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ия\Desktop\овощи-трав-рамки-159248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115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0" y="714356"/>
            <a:ext cx="5500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Если хочешь винегрет –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огород за ней сходи,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неё красивый цвет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снаружи, и внутри! 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                               (Свёкла)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ия\Desktop\овощи-трав-рамки-159248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71670" y="714356"/>
            <a:ext cx="5769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Дневник наблюдений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     Свёкла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Юлия\Desktop\свекл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928802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Юлия\Desktop\Фото Работа\IMG_38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6" y="-1143000"/>
            <a:ext cx="6857999" cy="914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Юлия\Desktop\depositphotos_2910010-Tropic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Юлия\Desktop\5936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000239"/>
            <a:ext cx="2500330" cy="25717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3108" y="571480"/>
            <a:ext cx="478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Дневник наблюдений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Ветки в вазе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Юлия\Desktop\огород на окне\696388_2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ия\Desktop\овощи-трав-рамки-159248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Юлия\Desktop\Фото Работа\IMG_3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Юлия\Desktop\depositphotos_2910010-Tropic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Юлия\Desktop\616919_17719-250x200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285992"/>
            <a:ext cx="3214710" cy="24288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00232" y="428604"/>
            <a:ext cx="5786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Дневник наблюдений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 цветочным растением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Мирабилис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Юлия\Desktop\Фото Работа\IMG_38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ия\Desktop\овощи-трав-рамки-159248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71604" y="1714488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Юлия\Desktop\Фото Работа\IMG_37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лия\Desktop\d6892a26937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000232" y="1142984"/>
            <a:ext cx="514353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 девиз: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«Огород наш, огород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Всё на нём всегда растёт.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руки не ленивы,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мы трудолюбивы…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Проявить должны заботу,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Видно по труду работу.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тогда наш огород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Расцветёт и оживёт.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ия\Desktop\овощи-трав-рамки-159248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0" y="1000108"/>
            <a:ext cx="48105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Сарафан не сарафан,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Платьице не платьице,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как станешь раздевать,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Досыта наплачешься.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(Лук)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ия\Desktop\овощи-трав-рамки-159248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Юлия\Desktop\Lecheniye-gemorroya-luk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071678"/>
            <a:ext cx="2928958" cy="22526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71670" y="785794"/>
            <a:ext cx="59837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Дневник наблюдений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	Лук</a:t>
            </a:r>
          </a:p>
          <a:p>
            <a:endParaRPr lang="ru-RU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Юлия\Desktop\Фото Работа\IMG_38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1756" y="-1131755"/>
            <a:ext cx="6880490" cy="914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Юлия\Desktop\Фото Работа\IMG_38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ия\Desktop\овощи-трав-рамки-159248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5984" y="214290"/>
            <a:ext cx="4357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80" y="785794"/>
            <a:ext cx="5429288" cy="274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Красный вкусный, хоть не сладкий.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Зреет на обычной грядке,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Но, как в сказке, с давних пор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зовут его: «Синьор»! </a:t>
            </a: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                           (Помидор)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137</Words>
  <PresentationFormat>Экран (4:3)</PresentationFormat>
  <Paragraphs>38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Юлия</cp:lastModifiedBy>
  <cp:revision>20</cp:revision>
  <dcterms:created xsi:type="dcterms:W3CDTF">2018-04-14T08:03:31Z</dcterms:created>
  <dcterms:modified xsi:type="dcterms:W3CDTF">2018-04-23T17:46:26Z</dcterms:modified>
</cp:coreProperties>
</file>