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F94A8D-878D-4E2F-AC35-1ADDEA9E0A9B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E077C3-F5E7-46D3-99F7-37AB22186D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4301789-6bdfd0262e7a5b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703344"/>
            <a:ext cx="8072494" cy="51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Обобщение инновационного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педагогического опыта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теме: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Развитие речи детей в игровой деятельности посредством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развития мелкой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моторики»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воспитателя структурного подразделения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№13 комбинированного вида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Улитиной Елены Петровны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канирование аттестации\1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4992" cy="6286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Admin\Desktop\сканирование аттестации\1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336931" cy="6357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канирование аттестации\1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01" y="642918"/>
            <a:ext cx="4208420" cy="5788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Admin\Desktop\сканирование аттестации\1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259089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канирование аттестаци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214841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Admin\Desktop\сканирование аттестации\17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331" y="214290"/>
            <a:ext cx="4414909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канирование аттестации\18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6357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Admin\Desktop\сканирование аттестации\19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9926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канирование аттестации\2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4214842" cy="621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C:\Users\Admin\Desktop\сканирование аттестации\2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72" y="214290"/>
            <a:ext cx="4311028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86808" cy="1362456"/>
          </a:xfrm>
        </p:spPr>
        <p:txBody>
          <a:bodyPr/>
          <a:lstStyle/>
          <a:p>
            <a:pPr algn="ctr"/>
            <a:r>
              <a:rPr lang="ru-RU" sz="4400" i="1" dirty="0" smtClean="0"/>
              <a:t>Конспект</a:t>
            </a:r>
            <a:br>
              <a:rPr lang="ru-RU" sz="4400" i="1" dirty="0" smtClean="0"/>
            </a:br>
            <a:r>
              <a:rPr lang="ru-RU" sz="4400" i="1" dirty="0" smtClean="0"/>
              <a:t>организованной образовательной </a:t>
            </a:r>
            <a:r>
              <a:rPr lang="ru-RU" sz="4400" i="1" dirty="0" err="1" smtClean="0"/>
              <a:t>деятельгости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200" i="1" dirty="0" smtClean="0"/>
              <a:t>в средней группе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50057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«Путешествие в лес»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канирование аттестации\12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143403" cy="6366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3" name="Picture 3" descr="C:\Users\Admin\Desktop\сканирование аттестации\15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14290"/>
            <a:ext cx="4128958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сканирование аттестации\567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4143404" cy="6366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C:\Users\Admin\Desktop\сканирование аттестации\890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207148" cy="621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51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Конспект организованной образовательной деятельгости в средней группе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comp1</cp:lastModifiedBy>
  <cp:revision>10</cp:revision>
  <dcterms:created xsi:type="dcterms:W3CDTF">2016-11-12T12:49:45Z</dcterms:created>
  <dcterms:modified xsi:type="dcterms:W3CDTF">2016-11-14T08:10:36Z</dcterms:modified>
</cp:coreProperties>
</file>