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05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A5BB-65E5-4CB8-83E7-551AD1DF228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7ABA4C-A5A0-48D1-9FAE-709E45D7487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A5BB-65E5-4CB8-83E7-551AD1DF228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A4C-A5A0-48D1-9FAE-709E45D74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A5BB-65E5-4CB8-83E7-551AD1DF228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A4C-A5A0-48D1-9FAE-709E45D74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A5BB-65E5-4CB8-83E7-551AD1DF228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A4C-A5A0-48D1-9FAE-709E45D74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A5BB-65E5-4CB8-83E7-551AD1DF228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A4C-A5A0-48D1-9FAE-709E45D7487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A5BB-65E5-4CB8-83E7-551AD1DF228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A4C-A5A0-48D1-9FAE-709E45D74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A5BB-65E5-4CB8-83E7-551AD1DF228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A4C-A5A0-48D1-9FAE-709E45D74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A5BB-65E5-4CB8-83E7-551AD1DF228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A4C-A5A0-48D1-9FAE-709E45D74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A5BB-65E5-4CB8-83E7-551AD1DF228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A4C-A5A0-48D1-9FAE-709E45D74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A5BB-65E5-4CB8-83E7-551AD1DF228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A4C-A5A0-48D1-9FAE-709E45D7487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A5BB-65E5-4CB8-83E7-551AD1DF228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BA4C-A5A0-48D1-9FAE-709E45D7487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501A5BB-65E5-4CB8-83E7-551AD1DF228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37ABA4C-A5A0-48D1-9FAE-709E45D748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Составила педагог-психолог МАДОУ «ЦРР-детский сад №17» – Евстигнеева Т.А.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3" y="2924944"/>
            <a:ext cx="6694552" cy="1521291"/>
          </a:xfrm>
        </p:spPr>
        <p:txBody>
          <a:bodyPr/>
          <a:lstStyle/>
          <a:p>
            <a:r>
              <a:rPr lang="ru-RU" sz="2900" dirty="0" smtClean="0"/>
              <a:t>Чем занять ребенка в период самоизоляции? (часть 2)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4175527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«Строим цифры» 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smtClean="0">
                <a:solidFill>
                  <a:schemeClr val="tx1"/>
                </a:solidFill>
              </a:rPr>
              <a:t>5-7 лет)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развиваем воображение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605" y="1916832"/>
            <a:ext cx="4038600" cy="440740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Прекрасная игра, которая подойдет и деткам постарше. Предложите детям сами построить цифры, как на этих картинках, или проявив свою фантазию.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48880"/>
            <a:ext cx="4817226" cy="2709689"/>
          </a:xfrm>
        </p:spPr>
      </p:pic>
    </p:spTree>
    <p:extLst>
      <p:ext uri="{BB962C8B-B14F-4D97-AF65-F5344CB8AC3E}">
        <p14:creationId xmlns:p14="http://schemas.microsoft.com/office/powerpoint/2010/main" val="1971014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3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развивающие игры с ЛЕГО!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8661"/>
            <a:ext cx="8229600" cy="3921441"/>
          </a:xfrm>
        </p:spPr>
      </p:pic>
    </p:spTree>
    <p:extLst>
      <p:ext uri="{BB962C8B-B14F-4D97-AF65-F5344CB8AC3E}">
        <p14:creationId xmlns:p14="http://schemas.microsoft.com/office/powerpoint/2010/main" val="360716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08372"/>
            <a:ext cx="8363272" cy="59009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Какой ребенок не любит </a:t>
            </a:r>
            <a:r>
              <a:rPr lang="ru-RU" b="1" dirty="0" err="1" smtClean="0">
                <a:solidFill>
                  <a:schemeClr val="tx1"/>
                </a:solidFill>
              </a:rPr>
              <a:t>лего</a:t>
            </a:r>
            <a:r>
              <a:rPr lang="ru-RU" b="1" dirty="0" smtClean="0">
                <a:solidFill>
                  <a:schemeClr val="tx1"/>
                </a:solidFill>
              </a:rPr>
              <a:t>?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Играть с </a:t>
            </a:r>
            <a:r>
              <a:rPr lang="ru-RU" sz="3200" dirty="0" err="1" smtClean="0">
                <a:solidFill>
                  <a:schemeClr val="tx1"/>
                </a:solidFill>
              </a:rPr>
              <a:t>лего</a:t>
            </a:r>
            <a:r>
              <a:rPr lang="ru-RU" sz="3200" dirty="0" smtClean="0">
                <a:solidFill>
                  <a:schemeClr val="tx1"/>
                </a:solidFill>
              </a:rPr>
              <a:t> всегда увлекательно! Сейчас  в каждой семье есть свой сундучок с </a:t>
            </a:r>
            <a:r>
              <a:rPr lang="ru-RU" sz="3200" dirty="0" err="1" smtClean="0">
                <a:solidFill>
                  <a:schemeClr val="tx1"/>
                </a:solidFill>
              </a:rPr>
              <a:t>конструкторОМ</a:t>
            </a:r>
            <a:r>
              <a:rPr lang="ru-RU" sz="3200" dirty="0" smtClean="0">
                <a:solidFill>
                  <a:schemeClr val="tx1"/>
                </a:solidFill>
              </a:rPr>
              <a:t>. И совсем не важен размер и фирма  - главное, что эти детали разные по форме, цвету, величине. И простая игра может стать развивающей и быть полезной, как для малышей от 1 года, так и для детей старшего дошкольного возраста!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6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«Сортировка» (1-4 года)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Развиваем восприятие цвета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Для данного варианта игры вам понадобится пластиковый или бумажный лоток от яиц и конструктор. Нарисуйте несколько схем из 10 квадратов, каждый из которых будет своего цвета. Задача ребенка собрать кубики в лоток от яиц по схеме. Если ребенок играет мелкими деталями (</a:t>
            </a:r>
            <a:r>
              <a:rPr lang="ru-RU" b="1" i="1" dirty="0" smtClean="0">
                <a:solidFill>
                  <a:schemeClr val="tx1"/>
                </a:solidFill>
              </a:rPr>
              <a:t>от 3 лет</a:t>
            </a:r>
            <a:r>
              <a:rPr lang="ru-RU" dirty="0" smtClean="0">
                <a:solidFill>
                  <a:schemeClr val="tx1"/>
                </a:solidFill>
              </a:rPr>
              <a:t>), он может класть в каждую ячейку не 1 деталь такого цвета, а много.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28357"/>
            <a:ext cx="4038600" cy="3788711"/>
          </a:xfrm>
        </p:spPr>
      </p:pic>
    </p:spTree>
    <p:extLst>
      <p:ext uri="{BB962C8B-B14F-4D97-AF65-F5344CB8AC3E}">
        <p14:creationId xmlns:p14="http://schemas.microsoft.com/office/powerpoint/2010/main" val="263386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«Учим Счет» (3-4 года)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accent1"/>
                </a:solidFill>
              </a:rPr>
              <a:t>формируем первичные математические представления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4038600" cy="440740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Игра для малышей, которые только учат цифры. Нестирающимся маркером напишите на разных кубиках цифры. Теперь можно просить ребенка сооружать башни, собирая кубики в нужной последовательности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Можно делать башни с цифрами в одном цвете, например, 10 оранжевых, 10 красных и 10 синих </a:t>
            </a:r>
            <a:r>
              <a:rPr lang="ru-RU" dirty="0" smtClean="0">
                <a:solidFill>
                  <a:schemeClr val="tx1"/>
                </a:solidFill>
              </a:rPr>
              <a:t>кубиков.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56792"/>
            <a:ext cx="2433877" cy="365081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869159"/>
            <a:ext cx="3538288" cy="185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9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«Учим  цифры» </a:t>
            </a:r>
            <a:r>
              <a:rPr lang="ru-RU" sz="2800" dirty="0" smtClean="0"/>
              <a:t>- </a:t>
            </a:r>
            <a:r>
              <a:rPr lang="ru-RU" sz="2800" dirty="0" smtClean="0">
                <a:solidFill>
                  <a:schemeClr val="tx1"/>
                </a:solidFill>
              </a:rPr>
              <a:t>учимся соотносить цифру с количеством (3-5 лет)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accent1"/>
                </a:solidFill>
              </a:rPr>
              <a:t>формируем первичные математические представления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40882"/>
            <a:ext cx="4038600" cy="301711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Нарисуйте </a:t>
            </a:r>
            <a:r>
              <a:rPr lang="ru-RU" dirty="0">
                <a:solidFill>
                  <a:schemeClr val="tx1"/>
                </a:solidFill>
              </a:rPr>
              <a:t>10 столбиков на листе бумаги, внизу напишите цифры от 0 до 9. Теперь ребенок должен уложить нужное количество деталей в каждую колонку.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0" y="1772816"/>
            <a:ext cx="2709524" cy="20321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98982"/>
            <a:ext cx="2096933" cy="139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7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«Учим сложению» (5-7 лет)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accent1"/>
                </a:solidFill>
              </a:rPr>
              <a:t>формируем первичные математические представления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22238"/>
            <a:ext cx="4038600" cy="227171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С помощью этой игры можно обучить навыку сложения. Рисуем карточки с примерами и выкладываем примеры кубиками. Цифра 2 — 2 кубика желтого цвета, цифра 3 — 3 кубика синего и т.д.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048"/>
            <a:ext cx="2292808" cy="28676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09220"/>
            <a:ext cx="2339752" cy="17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8372"/>
            <a:ext cx="9036496" cy="103942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«Зеркальное отражение» (4,5 – 7 лет)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развиваем </a:t>
            </a:r>
            <a:r>
              <a:rPr lang="ru-RU" sz="2200" dirty="0" smtClean="0"/>
              <a:t>пространственное восприятие </a:t>
            </a:r>
            <a:r>
              <a:rPr lang="ru-RU" sz="2200" dirty="0"/>
              <a:t>и </a:t>
            </a:r>
            <a:r>
              <a:rPr lang="ru-RU" sz="2200" dirty="0" smtClean="0"/>
              <a:t>первичные знания </a:t>
            </a:r>
            <a:r>
              <a:rPr lang="ru-RU" sz="2200" dirty="0"/>
              <a:t>о </a:t>
            </a:r>
            <a:r>
              <a:rPr lang="ru-RU" sz="2200" dirty="0" smtClean="0"/>
              <a:t>симметрии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8" y="1700808"/>
            <a:ext cx="2937933" cy="44069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Разделите поле на 2 части. выложите хаотично кубики на одной половинке. А теперь дайте задание ребенку выложить кубики на второй половинке в зеркальном отражении.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45124"/>
            <a:ext cx="2801888" cy="210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6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«выложи по схеме» (4-5 лет)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развиваем наглядно-образное мышление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988840"/>
            <a:ext cx="4038600" cy="440740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Нарисуйте </a:t>
            </a:r>
            <a:r>
              <a:rPr lang="ru-RU" dirty="0">
                <a:solidFill>
                  <a:schemeClr val="tx1"/>
                </a:solidFill>
              </a:rPr>
              <a:t>несколько цветных схем, и дайте малышу. Теперь он должен собрать точно такие же фигурки как на картинке. Цвета должны быть расположены в нужном порядке.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420888"/>
            <a:ext cx="4704086" cy="3136057"/>
          </a:xfrm>
        </p:spPr>
      </p:pic>
    </p:spTree>
    <p:extLst>
      <p:ext uri="{BB962C8B-B14F-4D97-AF65-F5344CB8AC3E}">
        <p14:creationId xmlns:p14="http://schemas.microsoft.com/office/powerpoint/2010/main" val="2638657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107</TotalTime>
  <Words>361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Аптека</vt:lpstr>
      <vt:lpstr>Чем занять ребенка в период самоизоляции? (часть 2)</vt:lpstr>
      <vt:lpstr>развивающие игры с ЛЕГО!</vt:lpstr>
      <vt:lpstr>Какой ребенок не любит лего?  Играть с лего всегда увлекательно! Сейчас  в каждой семье есть свой сундучок с конструкторОМ. И совсем не важен размер и фирма  - главное, что эти детали разные по форме, цвету, величине. И простая игра может стать развивающей и быть полезной, как для малышей от 1 года, так и для детей старшего дошкольного возраста!</vt:lpstr>
      <vt:lpstr>«Сортировка» (1-4 года) Развиваем восприятие цвета</vt:lpstr>
      <vt:lpstr>«Учим Счет» (3-4 года) формируем первичные математические представления</vt:lpstr>
      <vt:lpstr>«Учим  цифры» - учимся соотносить цифру с количеством (3-5 лет) формируем первичные математические представления</vt:lpstr>
      <vt:lpstr>«Учим сложению» (5-7 лет) формируем первичные математические представления</vt:lpstr>
      <vt:lpstr>«Зеркальное отражение» (4,5 – 7 лет) развиваем пространственное восприятие и первичные знания о симметрии</vt:lpstr>
      <vt:lpstr>«выложи по схеме» (4-5 лет) развиваем наглядно-образное мышление</vt:lpstr>
      <vt:lpstr>«Строим цифры» (5-7 лет) развиваем воображение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Чем занять ребенка в период самоизоляции? (часть 2)</dc:title>
  <dc:creator>Гост</dc:creator>
  <cp:lastModifiedBy>aleksei-byakinaleksei-byakin@outlook.com</cp:lastModifiedBy>
  <cp:revision>11</cp:revision>
  <dcterms:created xsi:type="dcterms:W3CDTF">2020-04-22T07:55:29Z</dcterms:created>
  <dcterms:modified xsi:type="dcterms:W3CDTF">2020-04-23T14:12:40Z</dcterms:modified>
</cp:coreProperties>
</file>