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3" r:id="rId5"/>
    <p:sldId id="264" r:id="rId6"/>
    <p:sldId id="266" r:id="rId7"/>
    <p:sldId id="268" r:id="rId8"/>
    <p:sldId id="267" r:id="rId9"/>
    <p:sldId id="270" r:id="rId10"/>
    <p:sldId id="287" r:id="rId11"/>
    <p:sldId id="272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3918-B56C-4A57-A888-A0742CF6B08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A1BF-F099-4CDB-8CC2-45452DD30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7B8C-5F86-46E6-9F76-130C462C13A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C2F3-5BE1-4880-BD60-7B5AE43BC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3B1E-2850-423E-A3BA-457996E8898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5A6A-174B-4441-BDD3-7D06FD88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B4BC-6D14-4A93-8EDD-B8B7E2E0734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2751-0D21-485C-A323-86A4A07B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CC0F-BE13-4B73-8D3A-B8BF9E61569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23AB-8F92-427F-BA43-1839570AE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3FCB-236C-4FF1-925F-38AA9A993F7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B884-4763-45F4-84F0-DA3653BC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EA61-9A51-4F6E-B8D7-AD774C6B57B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A720-8B87-4100-9CE0-0AA542BE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FD04-06E9-4DFF-A360-5999CFCC76A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5AC9-C8FA-4441-ABF9-FC6AB37A0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11B7-6082-412C-AEF2-65602528FD2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8444-7032-4E31-80CD-39237E585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BC69-AD92-4FAC-9073-76D913B85DF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F616-40F7-4331-B7F5-C76996E6B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7BEE2-4EF8-433B-90A6-3E5C839F702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C342-087C-4BAF-9758-900B39505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954049-D12B-4614-A5BC-846A9D8F922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4D294-3A49-4474-9103-DFBD2A695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55;&#1056;&#1054;&#1045;&#1050;&#1058;%20&#1063;&#1048;&#1057;&#1058;&#1070;&#1051;&#1068;&#1050;&#1040;\Ussatiy%20n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1;&#1102;&#1076;&#1084;&#1080;&#1083;&#1072;\&#1055;&#1056;&#1054;&#1045;&#1050;&#1058;\&#1043;&#1054;&#1058;&#1054;&#1042;&#1067;&#1049;%20&#1052;&#1040;&#1058;&#1045;&#1056;&#1048;&#1040;&#1051;\&#1063;&#1048;&#1057;&#1058;&#1070;&#1051;&#1068;&#1050;&#1040;\&#1055;&#1056;&#1054;&#1045;&#1050;&#1058;%20&#1063;&#1048;&#1057;&#1058;&#1070;&#1051;&#1068;&#1050;&#1040;\&#1055;&#1077;&#1089;&#1085;&#1103;%20&#1052;&#1072;&#1096;&#1080;%20&#1086;%20&#1095;&#1080;&#1089;&#1090;&#1086;&#1090;&#1077;&#160;-&#160;&#1041;&#1077;&#1079;%20&#1085;&#1072;...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nsportal.ru/e-anatolev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Рисунок1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562100"/>
          </a:xfrm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</a:rPr>
              <a:t>ПРЕЗЕНТАЦИЯ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780928"/>
            <a:ext cx="439248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«ЧИСТЮЛЬКА»</a:t>
            </a:r>
          </a:p>
        </p:txBody>
      </p:sp>
      <p:pic>
        <p:nvPicPr>
          <p:cNvPr id="2053" name="Picture 7" descr="D:\Людмила\ДЛЯ САЙТА\АНИМАЦИЯ\12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933825"/>
            <a:ext cx="2871788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4221088"/>
            <a:ext cx="453650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МЛАДШАЯ</a:t>
            </a:r>
          </a:p>
          <a:p>
            <a:pPr algn="ctr">
              <a:defRPr/>
            </a:pP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«Солнышко »</a:t>
            </a:r>
          </a:p>
          <a:p>
            <a:pPr algn="ctr">
              <a:defRPr/>
            </a:pPr>
            <a:r>
              <a:rPr lang="ru-RU" sz="2800" b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г.г.</a:t>
            </a:r>
          </a:p>
        </p:txBody>
      </p:sp>
      <p:pic>
        <p:nvPicPr>
          <p:cNvPr id="7" name="Ussatiy n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92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04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1" grpId="0"/>
      <p:bldP spid="5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Рисунок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748883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ЧЕМУ МЫ НАУЧИЛИСЬ?</a:t>
            </a:r>
          </a:p>
        </p:txBody>
      </p:sp>
    </p:spTree>
  </p:cSld>
  <p:clrMapOvr>
    <a:masterClrMapping/>
  </p:clrMapOvr>
  <p:transition spd="med" advTm="475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Людмила\ПРОЕКТ\ГОТОВЫЙ МАТЕРИАЛ\ФОТО ДЕТЕЙ\В ДЕТСКОМ САДУ\ГИГИЕНА\SAM_2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85665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ня Маши о чистоте - Без н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9788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411413" y="5949950"/>
            <a:ext cx="4608512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ysClr val="windowText" lastClr="000000"/>
                </a:solidFill>
                <a:latin typeface="Bookman Old Style" pitchFamily="18" charset="0"/>
              </a:rPr>
              <a:t>МЫТЬ РУКИ! НЕ РАЗБРЫЗГИВАТЬ ВОДУ !,МЫТЬ РУКИ ДО ЛОКТЯ ! </a:t>
            </a:r>
          </a:p>
        </p:txBody>
      </p:sp>
      <p:pic>
        <p:nvPicPr>
          <p:cNvPr id="12294" name="Picture 2" descr="D:\Desktop\ВСЕ ПО РАБОТЕ\20191209_1133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143000"/>
            <a:ext cx="59293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35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Людмила\ПРОЕКТ\ГОТОВЫЙ МАТЕРИАЛ\ФОТО ДЕТЕЙ\В ДЕТСКОМ САДУ\ГИГИЕНА\SAM_2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987003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331913" y="5949950"/>
            <a:ext cx="7416800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ВЕШАТЬ ПОЛОТЕНЦЕ НА МЕСТО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14313"/>
            <a:ext cx="535781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юдмила\ПРОЕКТ\ГОТОВЫЙ МАТЕРИАЛ\ФОТО ДЕТЕЙ\В ДЕТСКОМ САДУ\ГИГИЕНА\SAM_2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688632" cy="449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428750" y="5949950"/>
            <a:ext cx="7464425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ПРАВИЛЬНО ДЕРЖАТЬ ЛОЖКУ</a:t>
            </a:r>
          </a:p>
        </p:txBody>
      </p:sp>
      <p:pic>
        <p:nvPicPr>
          <p:cNvPr id="14341" name="Picture 2" descr="D:\Desktop\ВСЕ ПО РАБОТЕ\20191223_0829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614363"/>
            <a:ext cx="56435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18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Людмила\ПРОЕКТ\ГОТОВЫЙ МАТЕРИАЛ\ФОТО ДЕТЕЙ\В ДЕТСКОМ САДУ\ГИГИЕНА\SAM_2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464496" cy="451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763713" y="6021388"/>
            <a:ext cx="6732587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ВЫТИРАТЬ РОТ САЛФЕТКОЙ</a:t>
            </a:r>
          </a:p>
        </p:txBody>
      </p:sp>
      <p:pic>
        <p:nvPicPr>
          <p:cNvPr id="15365" name="Picture 2" descr="D:\Desktop\ВСЕ ПО РАБОТЕ\20191226_1628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71488"/>
            <a:ext cx="542925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4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Людмила\ПРОЕКТ\ГОТОВЫЙ МАТЕРИАЛ\ФОТО ДЕТЕЙ\В ДЕТСКОМ САДУ\ГИГИЕНА\SAM_2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799984" cy="434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411413" y="5000625"/>
            <a:ext cx="4608512" cy="1597025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Играть  дружно и не разбрасывать игрушки</a:t>
            </a:r>
          </a:p>
        </p:txBody>
      </p:sp>
      <p:pic>
        <p:nvPicPr>
          <p:cNvPr id="16389" name="Picture 2" descr="D:\Desktop\ВСЕ ПО РАБОТЕ\20191226_1635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00063"/>
            <a:ext cx="63579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43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Людмила\ПРОЕКТ\ГОТОВЫЙ МАТЕРИАЛ\ФОТО ДЕТЕЙ\В ДЕТСКОМ САДУ\ГИГИЕНА\SAM_21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340552" cy="475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75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D:\Desktop\ВСЕ ПО РАБОТЕ\20191009_100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00188"/>
            <a:ext cx="6929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684213" y="6429375"/>
            <a:ext cx="7991475" cy="642938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 Аккуратно пользоваться красками </a:t>
            </a:r>
          </a:p>
        </p:txBody>
      </p:sp>
    </p:spTree>
  </p:cSld>
  <p:clrMapOvr>
    <a:masterClrMapping/>
  </p:clrMapOvr>
  <p:transition spd="med" advTm="218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Людмила\ПРОЕКТ\ГОТОВЫЙ МАТЕРИАЛ\ФОТО ДЕТЕЙ\В ДЕТСКОМ САДУ\ГИГИЕНА\SAM_20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21319" cy="568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428625" y="6000750"/>
            <a:ext cx="8104188" cy="6477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САМОСТОЯТЕЛЬНО РАСЧЕСЫВАТЬСЯ</a:t>
            </a:r>
          </a:p>
        </p:txBody>
      </p:sp>
      <p:pic>
        <p:nvPicPr>
          <p:cNvPr id="18437" name="Picture 2" descr="D:\Desktop\ВСЕ ПО РАБОТЕ\20191014_164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14375"/>
            <a:ext cx="5929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63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Людмила\ПРОЕКТ\ГОТОВЫЙ МАТЕРИАЛ\ФОТО ДЕТЕЙ\В ДЕТСКОМ САДУ\ЗДОРОВЬЕ\SAM_1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151912" cy="386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D:\Людмила\ДЛЯ САЙТА\РАМКИ ДЛЯ ФОТО\30a4ee6bc9a1d2ffe455936c2ddb33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9050"/>
            <a:ext cx="9324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Desktop\ВСЕ ПО РАБОТЕ\20191226_1658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85875"/>
            <a:ext cx="5156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28625" y="5429250"/>
            <a:ext cx="8104188" cy="12192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После игры убирать </a:t>
            </a:r>
            <a:r>
              <a:rPr lang="ru-RU" sz="2800" b="1" dirty="0" err="1">
                <a:solidFill>
                  <a:sysClr val="windowText" lastClr="000000"/>
                </a:solidFill>
                <a:latin typeface="Bookman Old Style" pitchFamily="18" charset="0"/>
              </a:rPr>
              <a:t>искладывать</a:t>
            </a:r>
            <a:r>
              <a:rPr lang="ru-RU" sz="2800" b="1" dirty="0">
                <a:solidFill>
                  <a:sysClr val="windowText" lastClr="000000"/>
                </a:solidFill>
                <a:latin typeface="Bookman Old Style" pitchFamily="18" charset="0"/>
              </a:rPr>
              <a:t> игрушки аккуратно </a:t>
            </a:r>
          </a:p>
        </p:txBody>
      </p:sp>
    </p:spTree>
  </p:cSld>
  <p:clrMapOvr>
    <a:masterClrMapping/>
  </p:clrMapOvr>
  <p:transition spd="med" advTm="227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Рисунок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Людмила\ДЛЯ САЙТА\АНИМАЦИЯ\spasibo-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9227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:\Людмила\ПРОЕКТ\КАРТИНКИ ПО ГИГИЕНЕ\origina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89401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476375" y="2636838"/>
            <a:ext cx="3095625" cy="2663825"/>
          </a:xfrm>
          <a:prstGeom prst="verticalScroll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7704" y="3284984"/>
            <a:ext cx="22322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+mn-cs"/>
              </a:rPr>
              <a:t>СПАСИБО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+mn-cs"/>
              </a:rPr>
              <a:t>ЗА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+mn-cs"/>
              </a:rPr>
              <a:t>ВНИМАНИЕ!</a:t>
            </a:r>
          </a:p>
        </p:txBody>
      </p:sp>
    </p:spTree>
    <p:custDataLst>
      <p:tags r:id="rId1"/>
    </p:custDataLst>
  </p:cSld>
  <p:clrMapOvr>
    <a:masterClrMapping/>
  </p:clrMapOvr>
  <p:transition spd="med" advTm="66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764704"/>
            <a:ext cx="42484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1773238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КОРОТКОСРОЧНЫЙ;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ПРОЕКТ;</a:t>
            </a:r>
          </a:p>
          <a:p>
            <a:pPr>
              <a:buFontTx/>
              <a:buBlip>
                <a:blip r:embed="rId3"/>
              </a:buBlip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ГРУППОВОЙ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3140968"/>
            <a:ext cx="84249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513" y="4005263"/>
            <a:ext cx="46799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 2020 г.</a:t>
            </a:r>
          </a:p>
        </p:txBody>
      </p:sp>
      <p:pic>
        <p:nvPicPr>
          <p:cNvPr id="3080" name="Picture 9" descr="D:\Людмила\ДЛЯ САЙТА\АНИМАЦИЯ\detia-611.gif"/>
          <p:cNvPicPr>
            <a:picLocks noChangeAspect="1" noChangeArrowheads="1" noCrop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57788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1763713" y="472440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4437112"/>
            <a:ext cx="60376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ПЕРВЫЙ ГОД ОБУЧЕНИЯ</a:t>
            </a:r>
          </a:p>
        </p:txBody>
      </p:sp>
    </p:spTree>
  </p:cSld>
  <p:clrMapOvr>
    <a:masterClrMapping/>
  </p:clrMapOvr>
  <p:transition spd="med" advTm="1068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Рисунок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1700808"/>
            <a:ext cx="57885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ПОДГОТОВИЛА: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2571750"/>
            <a:ext cx="5472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Воспитатель МБДОУ «Детский сад № 20»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общеразвивающего вида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Горбунова Елена Анатольевна </a:t>
            </a:r>
          </a:p>
          <a:p>
            <a:pPr algn="ctr"/>
            <a:endParaRPr lang="ru-RU" sz="2000" b="1">
              <a:solidFill>
                <a:srgbClr val="0000FF"/>
              </a:solidFill>
            </a:endParaRPr>
          </a:p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35150" y="5589588"/>
            <a:ext cx="561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г. РУЗАЕВКА </a:t>
            </a: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2889250" y="3983038"/>
            <a:ext cx="336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https://nsportal.ru/e-anatolevna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1308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Рисунок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3688" y="1916832"/>
            <a:ext cx="540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ПРОЕКТА: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4101" name="Picture 2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1276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2780928"/>
            <a:ext cx="820891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 РЕБЕНКА – ПЕРВЫЙ ШАГ К ЗДОРОВЬЮ ЧЕЛОВЕКА!</a:t>
            </a:r>
          </a:p>
        </p:txBody>
      </p:sp>
      <p:pic>
        <p:nvPicPr>
          <p:cNvPr id="4105" name="Picture 3" descr="D:\Людмила\ПРОЕКТ\КАРТИНКИ ПО ГИГИЕНЕ\soapguylg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24971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39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00192" y="2420888"/>
            <a:ext cx="208823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потребность в соблюдении навыков гигиены и опрятности в повседневной жизни</a:t>
            </a:r>
          </a:p>
        </p:txBody>
      </p:sp>
      <p:pic>
        <p:nvPicPr>
          <p:cNvPr id="5125" name="Содержимое 3" descr="Рисунок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51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47813" y="2060575"/>
            <a:ext cx="792162" cy="649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2924944"/>
            <a:ext cx="25922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культурно-гигиенических навыков, формирование простейших навыков поведения во время еды, умывания.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3848" y="3501008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привычки следить за своим внешним видом, умения правильно пользоваться мылом, мыть руки, лицо, пользоваться полотенцем, расческой, носовым платком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048375" y="1881188"/>
            <a:ext cx="576263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53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56176" y="2564904"/>
            <a:ext cx="252028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соблюдению и развитию навыков личной гигиены дома.</a:t>
            </a:r>
          </a:p>
        </p:txBody>
      </p:sp>
      <p:pic>
        <p:nvPicPr>
          <p:cNvPr id="6149" name="Содержимое 3" descr="Рисунок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620838" y="2060575"/>
            <a:ext cx="719137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2780928"/>
            <a:ext cx="259228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навыков поведения за столом: не крошить хлеб, пережевывать пищу с закрытым ртом, не разговаривать за столом.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068763" y="2708275"/>
            <a:ext cx="11509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3356992"/>
            <a:ext cx="295232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начальные представления о ценности здоровья, что здоровье начинается с чистоты тела, что «чистота», «красота», «здоровье» – это неразделимые понятия.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6192045" y="1951831"/>
            <a:ext cx="576262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49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5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Именно в дошкольном возрасте очень важно воспитать у ребенка привычку к чистоте, аккуратности, порядку</a:t>
            </a:r>
          </a:p>
        </p:txBody>
      </p:sp>
      <p:pic>
        <p:nvPicPr>
          <p:cNvPr id="7176" name="Содержимое 3" descr="Рисунок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413" y="836613"/>
            <a:ext cx="4464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cs typeface="+mn-cs"/>
            </a:endParaRPr>
          </a:p>
        </p:txBody>
      </p:sp>
      <p:pic>
        <p:nvPicPr>
          <p:cNvPr id="7178" name="Picture 2" descr="D:\Людмила\ПРОЕКТ\КАРТИНКИ ПО ГИГИЕНЕ\baby-boy-tub-w-be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3800"/>
            <a:ext cx="2609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4005064"/>
            <a:ext cx="475252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и привычки, прочно сформированные в дошкольном возрасте, сохраняются на всю жизнь</a:t>
            </a:r>
          </a:p>
        </p:txBody>
      </p:sp>
    </p:spTree>
  </p:cSld>
  <p:clrMapOvr>
    <a:masterClrMapping/>
  </p:clrMapOvr>
  <p:transition spd="med" advTm="192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988840"/>
            <a:ext cx="792088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воспитании культурно-гигиенических навыков большое значение имеет пример окружающих, родителей и всех остальных членов семьи</a:t>
            </a:r>
          </a:p>
        </p:txBody>
      </p:sp>
      <p:pic>
        <p:nvPicPr>
          <p:cNvPr id="8197" name="Содержимое 3" descr="Рисунок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2852936"/>
            <a:ext cx="792088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постоянного, без всяких исключений, выполнение ребенком установленных гигиенических правил, ведет к усвоению ребенком всех доступных ему навыков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413" y="836613"/>
            <a:ext cx="4464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005064"/>
            <a:ext cx="4752528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при повседневном гигиеническом воспитании и контроле можно добиться формирования и закрепления у ребенка полезных навыков, т.е. перехода их в стойкие привычки</a:t>
            </a:r>
          </a:p>
        </p:txBody>
      </p:sp>
      <p:pic>
        <p:nvPicPr>
          <p:cNvPr id="8205" name="Picture 3" descr="D:\Людмила\ДЛЯ САЙТА\АНИМАЦИЯ\detia-8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3366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978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844824"/>
            <a:ext cx="763284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endParaRPr lang="ru-RU"/>
          </a:p>
        </p:txBody>
      </p:sp>
      <p:pic>
        <p:nvPicPr>
          <p:cNvPr id="18434" name="Picture 2" descr="D:\Людмила\ПРОЕКТ\КАРТИНКИ ПО ГИГИЕНЕ\chistul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17272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552" y="2636912"/>
            <a:ext cx="3816424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РЕАЛИЗАЦИЯ: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Горбунова Елена Анатольевна </a:t>
            </a: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Воспитанники группы «Солнышко » (</a:t>
            </a:r>
          </a:p>
          <a:p>
            <a:pPr>
              <a:buFont typeface="Times New Roman" pitchFamily="18" charset="0"/>
              <a:buChar char="☺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 3,5-4 года)</a:t>
            </a:r>
          </a:p>
          <a:p>
            <a:pPr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9222" name="Содержимое 3" descr="Рисунок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D:\Downloads\orig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500313"/>
            <a:ext cx="40274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43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2348880"/>
            <a:ext cx="8208912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конспектов занятий и тематических бесед по теме «Чистота и аккуратность – залог здоровья»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картотеки дидактических игр и художественно-словесного материала по воспитанию и развитию у младших дошкольников культурно-гигиенических навыков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паспорта здоровья группы с включением в него мониторинга и диагностического исследования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культурно-гигиенических навыков у младших дошкольников</a:t>
            </a:r>
          </a:p>
        </p:txBody>
      </p:sp>
      <p:pic>
        <p:nvPicPr>
          <p:cNvPr id="10245" name="Содержимое 3" descr="Рисунок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2809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ПРОДУКТЫ РЕАЛИЗАЦИИ ПРОЕКТА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339975" y="13414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ru-RU"/>
          </a:p>
        </p:txBody>
      </p:sp>
      <p:pic>
        <p:nvPicPr>
          <p:cNvPr id="10248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290763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73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419</Words>
  <Application>Microsoft Office PowerPoint</Application>
  <PresentationFormat>Экран (4:3)</PresentationFormat>
  <Paragraphs>57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ПРОЕКТА</vt:lpstr>
      <vt:lpstr>Презентация PowerPoint</vt:lpstr>
      <vt:lpstr>Презентация PowerPoint</vt:lpstr>
      <vt:lpstr>ЦЕЛИ ПРОЕКТА:</vt:lpstr>
      <vt:lpstr>ЦЕЛИ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наталья</cp:lastModifiedBy>
  <cp:revision>62</cp:revision>
  <dcterms:modified xsi:type="dcterms:W3CDTF">2020-04-15T15:16:03Z</dcterms:modified>
</cp:coreProperties>
</file>