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7" autoAdjust="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ecoportal.info/stepi-i-lesostepi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coportal.info/avran-lekarstvennyj/" TargetMode="External"/><Relationship Id="rId2" Type="http://schemas.openxmlformats.org/officeDocument/2006/relationships/hyperlink" Target="https://ecoportal.info/dremlik-bolotnyj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Красная книга Мордовии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Выполнила: Губанова Е.Е.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Ночница водяная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Бобр речной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858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Соня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садовая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Мышовка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лесная</a:t>
            </a:r>
          </a:p>
          <a:p>
            <a:endParaRPr lang="ru-RU" dirty="0"/>
          </a:p>
        </p:txBody>
      </p:sp>
      <p:pic>
        <p:nvPicPr>
          <p:cNvPr id="5" name="Рисунок 4" descr="https://ecoportal.info/wp-content/uploads/2018/03/nochnica-vodyanaya-544x3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4248472" cy="280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ecoportal.info/wp-content/uploads/2018/12/bobr-544x3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61048"/>
            <a:ext cx="4174976" cy="259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ecoportal.info/wp-content/uploads/2017/01/sadovaya-sonya-544x3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76672"/>
            <a:ext cx="417497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ecoportal.info/wp-content/uploads/2016/10/myshovka-e1547196054738-544x339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789040"/>
            <a:ext cx="4246984" cy="269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Медведь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бурый</a:t>
            </a: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Барсук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858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Выдра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речная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Рысь</a:t>
            </a:r>
          </a:p>
          <a:p>
            <a:endParaRPr lang="ru-RU" dirty="0"/>
          </a:p>
        </p:txBody>
      </p:sp>
      <p:pic>
        <p:nvPicPr>
          <p:cNvPr id="5" name="Рисунок 4" descr="buriy-medve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3"/>
            <a:ext cx="410296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barsu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4176464" cy="272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ecoportal.info/wp-content/uploads/2018/11/rechnaya-vydra-544x36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76673"/>
            <a:ext cx="4174976" cy="26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ecoportal.info/wp-content/uploads/2018/11/rys-544x36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17032"/>
            <a:ext cx="4246984" cy="280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Гадюка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обыкновенная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Малая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выпь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858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Большая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белая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цапля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Черный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аист</a:t>
            </a:r>
          </a:p>
          <a:p>
            <a:endParaRPr lang="ru-RU" dirty="0"/>
          </a:p>
        </p:txBody>
      </p:sp>
      <p:pic>
        <p:nvPicPr>
          <p:cNvPr id="5" name="Рисунок 4" descr="https://ecoportal.info/wp-content/uploads/2018/03/gadyuka-obyknovennaya-544x3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5"/>
            <a:ext cx="431899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vi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9040"/>
            <a:ext cx="4318992" cy="281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ecoportal.info/wp-content/uploads/2017/02/belaya-caplya-544x36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76672"/>
            <a:ext cx="4139952" cy="27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herniy-aist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789040"/>
            <a:ext cx="417646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Лебедь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—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шипун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Скопа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0"/>
            <a:ext cx="4499992" cy="6858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Беркут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Сапсан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lebed-shipu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431899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ecoportal.info/wp-content/uploads/2018/04/skopa-544x3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61048"/>
            <a:ext cx="4248472" cy="277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ecoportal.info/wp-content/uploads/2018/04/berkut-foto-544x3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76672"/>
            <a:ext cx="4248472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ecoportal.info/wp-content/uploads/2018/03/sapsan-544x3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789040"/>
            <a:ext cx="4174976" cy="284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Степная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пустельга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Белая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куропатка</a:t>
            </a:r>
            <a:r>
              <a:rPr lang="ru-RU" b="1" dirty="0" smtClean="0"/>
              <a:t> </a:t>
            </a:r>
            <a:endParaRPr lang="ru-RU" dirty="0" smtClean="0"/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858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Серый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журавль</a:t>
            </a: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Филин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https://ecoportal.info/wp-content/uploads/2017/02/stepnaya-pustelga-544x4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3"/>
            <a:ext cx="431899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kuropatk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861048"/>
            <a:ext cx="417646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ecoportal.info/wp-content/uploads/2018/08/seriy-zhuravl-544x39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76673"/>
            <a:ext cx="4174976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ili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789040"/>
            <a:ext cx="41044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Сизоворонка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Удод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858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Зеленый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дятел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Хохлатая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синица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https://ecoportal.info/wp-content/uploads/2018/04/sizovoronka-544x3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4391000" cy="270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ecoportal.info/wp-content/uploads/2018/11/lesnoy-udod-544x3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89040"/>
            <a:ext cx="4174976" cy="289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ecoportal.info/wp-content/uploads/2018/04/zeleniy-dyate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548680"/>
            <a:ext cx="41044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ecoportal.info/wp-content/uploads/2018/03/hohlataya-sinica-544x36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861048"/>
            <a:ext cx="3958952" cy="273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Лягушка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травяная</a:t>
            </a: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Паук-серебрянка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858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Дозорщик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—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император</a:t>
            </a: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Краснотел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пахучий</a:t>
            </a:r>
            <a:r>
              <a:rPr lang="ru-RU" b="1" dirty="0" smtClean="0"/>
              <a:t> </a:t>
            </a:r>
            <a:endParaRPr lang="ru-RU" dirty="0" smtClean="0"/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https://ecoportal.info/wp-content/uploads/2018/03/travjanaja-ljagushka-544x3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4246984" cy="285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ecoportal.info/wp-content/uploads/2018/03/pauk-serebryanka-544x3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4174976" cy="288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ecoportal.info/wp-content/uploads/2018/03/dozorchik-imperator-544x3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76672"/>
            <a:ext cx="431899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ecoportal.info/wp-content/uploads/2019/01/krasotel-pahuchiy-544x36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89040"/>
            <a:ext cx="4391000" cy="288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Жужелица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фиолетовая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Моховик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858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Жук-олень</a:t>
            </a: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Жук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—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носорог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https://ecoportal.info/wp-content/uploads/2018/03/zhuzhelica-fioletovaya-544x36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4246984" cy="281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ecoportal.info/wp-content/uploads/2018/03/mohovik-544x3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89040"/>
            <a:ext cx="4248472" cy="288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ecoportal.info/wp-content/uploads/2018/12/zhuk-olen-544x36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76672"/>
            <a:ext cx="417646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ecoportal.info/wp-content/uploads/2018/04/zhuk-nosorog-544x36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789040"/>
            <a:ext cx="4211488" cy="279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Осётр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русский</a:t>
            </a: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/>
              <a:t> 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Стерлядь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858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Сазан</a:t>
            </a: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Щиповка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обыкновенная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https://ecoportal.info/wp-content/uploads/2018/10/russkiy-osetr-544x3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4392488" cy="276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sterlya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4318992" cy="287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ecoportal.info/wp-content/uploads/2018/08/sazan-544x3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76672"/>
            <a:ext cx="4030960" cy="27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ecoportal.info/wp-content/uploads/2018/11/chipovka-544x31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789040"/>
            <a:ext cx="417497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6588224" cy="6858000"/>
          </a:xfrm>
        </p:spPr>
        <p:txBody>
          <a:bodyPr>
            <a:normAutofit fontScale="62500" lnSpcReduction="20000"/>
          </a:bodyPr>
          <a:lstStyle/>
          <a:p>
            <a:r>
              <a:rPr lang="ru-RU" sz="5100" b="1" u="sng" dirty="0" smtClean="0">
                <a:solidFill>
                  <a:schemeClr val="accent2">
                    <a:lumMod val="50000"/>
                  </a:schemeClr>
                </a:solidFill>
              </a:rPr>
              <a:t>Причины сокращения флоры и фауны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Мордовии к исчезающим относится 236 видов животных, а растений насчитывается 230 видов. К сожалению, их численность сокращается. Это происходит из-за прямого сбора растений и истребления животных. Также с каждым годом сокращается число лекарственных, декоративных и пищевых растений. К ним относится: рябчик русский, ландыш майский, ирис безлистный, душица обыкновенная. Это происходит в основном около населенной местности и в местах массового отдыха людей. К примеру, около туристических баз.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Также причиной исчезновения видов можно назвать изменение среды обитания, из-за широкой сельскохозяйственной деятельности человека. Леса вырубаются, степи и луга осваиваются под новые сельскохозяйственные культуры, также осушаются болота и многие водоемы. Соответственно, сокращается популяция обитателей лесов, </a:t>
            </a: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степей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лугов, водоемов и болот.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Также причиной становятся другие виды с чужих земель, которые потихоньку вытесняют местные растения и животных. Например, американская норка занимает место европейской норки. Енотовидная собака и ондатра, сокращают популяцию околоводных птиц. В лесах Мордовии все чаще можно встретить клен американский.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Кроме того, происходят и вынужденные уничтожения некоторых видов животных и растений. К примеру, в Мордовии специально истребляли суслика крапчатого, тушканчика. Из растений уничтожались: куколь обыкновенный, костер ржаной. Это те виды, которые наносили большой урон сельскому хозяйству.</a:t>
            </a:r>
          </a:p>
          <a:p>
            <a:endParaRPr lang="ru-RU" dirty="0"/>
          </a:p>
        </p:txBody>
      </p:sp>
      <p:pic>
        <p:nvPicPr>
          <p:cNvPr id="5" name="Содержимое 4" descr="книга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668720" y="1844824"/>
            <a:ext cx="2475280" cy="28604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книг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4098"/>
            <a:ext cx="4860032" cy="621219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332656"/>
            <a:ext cx="4572000" cy="65253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Красной книгой называют ту, где собраны сведения о редких видах животных, растений и грибов. В ближайшее время они могут исчезнуть вообще.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конце шестидесятых годов прошлого века, коллектив ботанической кафедры университета Мордовии издал журнал о растениях. Также выпускались и отдельные брошюры, в них рассказывали о животных и растениях, которые встречаются очень редко. С годами данные о них копились, и в 2002 году составили точный список редких видов.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2003 году, его утвердили и занесли все представленные в нем виды птиц, редких растений и грибов в Красную книгу. Немного позже издали первый том о растениях и грибах. Через два года, в 2005 году, свет увидел второй том о животных.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6876256" cy="6858000"/>
          </a:xfrm>
        </p:spPr>
        <p:txBody>
          <a:bodyPr>
            <a:normAutofit fontScale="77500" lnSpcReduction="20000"/>
          </a:bodyPr>
          <a:lstStyle/>
          <a:p>
            <a:r>
              <a:rPr lang="ru-RU" sz="3100" u="sng" dirty="0" smtClean="0">
                <a:solidFill>
                  <a:schemeClr val="accent2">
                    <a:lumMod val="50000"/>
                  </a:schemeClr>
                </a:solidFill>
              </a:rPr>
              <a:t>Растения Красной книги Мордовии</a:t>
            </a:r>
            <a:endParaRPr lang="ru-RU" sz="3100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Список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растений собирали ученые Мордовского университета, с 1968 года. В 2002 его опубликовали, а в 2003 напечатали в Красной книге.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перечне были описаны кустарники, лианы из дикой природы. В Мордовии охраняют и некоторые виды дикорастущих папоротников, которые также встречаются довольно редко. Например, это такие как: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костенец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сибирский,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гроздовник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виргинский и другие. Также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есть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редкие виды орхидеи, растущие в дикой природе. Это ‒ </a:t>
            </a:r>
            <a:r>
              <a:rPr lang="ru-RU" u="sng" dirty="0" err="1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дремлик</a:t>
            </a: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 болотный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пололепестник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зеленый, тайник сердцевидный. К редким видам, относятся и лекарственные растения, например: </a:t>
            </a: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авран лекарственный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 или полынь понтийская и многие другие.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Еще под охрану подпадают водные растения и болотные. Из декоративных растений также некоторые входят в перечень охраняемых: астра итальянская, рябчик русский, ветреница лесная, шпажник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черепичатый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лунария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многолетняя. И многие другие виды.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Все эти растения скоро исчезнут с лица Земли, поэтому их и занесли в Красную книгу, для охраны. Нельзя допустить, чтоб это случилось. Их необходимо оберегать и помогать им развиваться.</a:t>
            </a:r>
          </a:p>
          <a:p>
            <a:endParaRPr lang="ru-RU" dirty="0"/>
          </a:p>
        </p:txBody>
      </p:sp>
      <p:pic>
        <p:nvPicPr>
          <p:cNvPr id="6" name="Содержимое 5" descr="книга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799985" y="3756688"/>
            <a:ext cx="2344015" cy="3101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Авран лекарственный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Адонис весенний (Горицвет весенний)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Баранец обыкновенный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Бессмертник песчаный (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Цмин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песчаный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endParaRPr lang="ru-RU" dirty="0"/>
          </a:p>
        </p:txBody>
      </p:sp>
      <p:pic>
        <p:nvPicPr>
          <p:cNvPr id="6" name="Рисунок 5" descr="https://ecoportal.info/wp-content/uploads/2018/10/avran-lekarstvennyi-544x4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31236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adoni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93096"/>
            <a:ext cx="3096344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ecoportal.info/wp-content/uploads/2016/04/baranec-obiknoveniy-544x39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04664"/>
            <a:ext cx="3814936" cy="297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ecoportal.info/wp-content/uploads/2017/02/bessmertnik-peschaniy-544x37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221088"/>
            <a:ext cx="3742928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Клюква болотная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Можжевельник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обыкновенный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858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Ольха серая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Прострел раскрытый</a:t>
            </a:r>
          </a:p>
          <a:p>
            <a:endParaRPr lang="ru-RU" dirty="0"/>
          </a:p>
        </p:txBody>
      </p:sp>
      <p:pic>
        <p:nvPicPr>
          <p:cNvPr id="5" name="Рисунок 4" descr="https://ecoportal.info/wp-content/uploads/2017/02/klyukva-bolotnaya-544x3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3166864" cy="239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mozhzhevelni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4"/>
            <a:ext cx="3628628" cy="26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olh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76672"/>
            <a:ext cx="374441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ecoportal.info/wp-content/uploads/2018/12/prostrel-raskritiy-544x37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501008"/>
            <a:ext cx="4030960" cy="29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Росянка круглолистная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Толокнянка обыкновенная (Медвежье ушко)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0"/>
            <a:ext cx="4427984" cy="6858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Рябчик русский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Ирис безлистный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https://ecoportal.info/wp-content/uploads/2017/02/rosyanka-544x36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439248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ecoportal.info/wp-content/uploads/2017/02/toloknyanka-544x361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21088"/>
            <a:ext cx="3958952" cy="24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ecoportal.info/wp-content/uploads/2018/10/russkiy-ryabchik-544x4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76672"/>
            <a:ext cx="359891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ris-bezlistiy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933056"/>
            <a:ext cx="3742928" cy="26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Венерин башмачок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настоящий</a:t>
            </a: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Пыльцеголовник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858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Ятрышник обожженный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Тимьян клоповый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https://ecoportal.info/wp-content/uploads/2018/11/venerin-bashmachok-nastoyachiy-544x3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41044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ecoportal.info/wp-content/uploads/2019/01/pilcegolovnik-krupnocvenkoviy-544x3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149080"/>
            <a:ext cx="3886944" cy="252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ecoportal.info/wp-content/uploads/2018/03/yatrishnik-obozhzhenniy-544x3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836712"/>
            <a:ext cx="403096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ecoportal.info/wp-content/uploads/2016/04/timyan-544x37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221088"/>
            <a:ext cx="4174976" cy="23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7164288" cy="6858000"/>
          </a:xfrm>
        </p:spPr>
        <p:txBody>
          <a:bodyPr>
            <a:normAutofit fontScale="55000" lnSpcReduction="20000"/>
          </a:bodyPr>
          <a:lstStyle/>
          <a:p>
            <a:r>
              <a:rPr lang="ru-RU" sz="5100" b="1" u="sng" dirty="0" smtClean="0">
                <a:solidFill>
                  <a:schemeClr val="accent2">
                    <a:lumMod val="50000"/>
                  </a:schemeClr>
                </a:solidFill>
              </a:rPr>
              <a:t>Животные Красной книги Мордовии</a:t>
            </a:r>
          </a:p>
          <a:p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>В перечне животных, которые также на грани исчезновения, насчитывается 44 вида различных животных. Сюда входит 10 видов различных насекомых. Наиболее крупным из них считается стрекоза, с красивым названием ‒ дозорщик император. Также там есть большие бабочки, одна из таких ‒ это </a:t>
            </a:r>
            <a:r>
              <a:rPr lang="ru-RU" sz="2700" dirty="0" err="1" smtClean="0">
                <a:solidFill>
                  <a:schemeClr val="accent2">
                    <a:lumMod val="50000"/>
                  </a:schemeClr>
                </a:solidFill>
              </a:rPr>
              <a:t>мнемозина</a:t>
            </a: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>Кроме этого, в списке есть рыбы ‒ 4 вида. Самая известная из них ‒ это стерлядь. Ее еще совсем недавно можно было выловить в реке Сура. Не забыли и о птицах, их внесено 27 видов. Большая часть из них хищники. К мелким можно отнести степную пустельгу. А вот крупной хищной птицей является беркут. Кроме этого, есть и 3 вида млекопитающих. Например, выхухоль.</a:t>
            </a:r>
          </a:p>
          <a:p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>В третьем приложении, которое было издано, как дополнение к Красной книге, есть перечень птиц и животных, требующих к себе наибольшего внимания.</a:t>
            </a:r>
          </a:p>
          <a:p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</a:rPr>
              <a:t>Выглядит он так:</a:t>
            </a:r>
            <a:endParaRPr lang="ru-RU" sz="27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>белый аист;</a:t>
            </a:r>
          </a:p>
          <a:p>
            <a:pPr lvl="0"/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>кобчик;</a:t>
            </a:r>
          </a:p>
          <a:p>
            <a:pPr lvl="0"/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>перепел;</a:t>
            </a:r>
          </a:p>
          <a:p>
            <a:pPr lvl="0"/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>клуша;</a:t>
            </a:r>
          </a:p>
          <a:p>
            <a:pPr lvl="0"/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>белощекая казарка;</a:t>
            </a:r>
          </a:p>
          <a:p>
            <a:pPr lvl="0"/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>орел-карлик;</a:t>
            </a:r>
          </a:p>
          <a:p>
            <a:pPr lvl="0"/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>серый гусь;</a:t>
            </a:r>
          </a:p>
          <a:p>
            <a:pPr lvl="0"/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>поручейник;</a:t>
            </a:r>
          </a:p>
          <a:p>
            <a:pPr lvl="0"/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>среднерусская европейская норка.</a:t>
            </a:r>
          </a:p>
          <a:p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>По состоянию на 2006 г. приводятся новые данные по поводу редких видов животных, находящихся перед вымиранием. Они также были в Красной книге. Также изменяются все данные о разновидностях животных, которые изменили свое местопребывание на территории Мордовского региона. Кроме того, появились совершенно новые данные о редких видах позвоночных и насекомых. Также дополнительно изучаются и другие объекты, которые требуют охраны.</a:t>
            </a:r>
            <a:endParaRPr lang="ru-RU" sz="27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книга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109930" y="2708920"/>
            <a:ext cx="2034070" cy="26912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Благородный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олень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Косуля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858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Зубр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Выхухоль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olen-blagorodni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403096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kosuly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61048"/>
            <a:ext cx="4102968" cy="259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zub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04664"/>
            <a:ext cx="388694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vihuho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89040"/>
            <a:ext cx="4299942" cy="277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</TotalTime>
  <Words>668</Words>
  <Application>Microsoft Office PowerPoint</Application>
  <PresentationFormat>Экран (4:3)</PresentationFormat>
  <Paragraphs>261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Красная книга Мордовии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 Мордовии</dc:title>
  <dc:creator>ленок</dc:creator>
  <cp:lastModifiedBy>ленок</cp:lastModifiedBy>
  <cp:revision>32</cp:revision>
  <dcterms:created xsi:type="dcterms:W3CDTF">2019-12-22T17:02:26Z</dcterms:created>
  <dcterms:modified xsi:type="dcterms:W3CDTF">2019-12-22T18:37:37Z</dcterms:modified>
</cp:coreProperties>
</file>