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9" r:id="rId5"/>
    <p:sldId id="260" r:id="rId6"/>
    <p:sldId id="321" r:id="rId7"/>
    <p:sldId id="261" r:id="rId8"/>
    <p:sldId id="305" r:id="rId9"/>
    <p:sldId id="263" r:id="rId10"/>
    <p:sldId id="264" r:id="rId11"/>
    <p:sldId id="265" r:id="rId12"/>
    <p:sldId id="267" r:id="rId13"/>
    <p:sldId id="297" r:id="rId14"/>
    <p:sldId id="326" r:id="rId15"/>
    <p:sldId id="322" r:id="rId16"/>
    <p:sldId id="328" r:id="rId17"/>
    <p:sldId id="329" r:id="rId18"/>
    <p:sldId id="269" r:id="rId19"/>
    <p:sldId id="270" r:id="rId20"/>
    <p:sldId id="311" r:id="rId21"/>
    <p:sldId id="314" r:id="rId22"/>
    <p:sldId id="272" r:id="rId23"/>
    <p:sldId id="273" r:id="rId24"/>
    <p:sldId id="327" r:id="rId25"/>
    <p:sldId id="324" r:id="rId26"/>
    <p:sldId id="325" r:id="rId27"/>
    <p:sldId id="275" r:id="rId28"/>
    <p:sldId id="276" r:id="rId29"/>
    <p:sldId id="317" r:id="rId30"/>
    <p:sldId id="320" r:id="rId31"/>
    <p:sldId id="277" r:id="rId32"/>
    <p:sldId id="278" r:id="rId33"/>
    <p:sldId id="294" r:id="rId34"/>
    <p:sldId id="279" r:id="rId35"/>
    <p:sldId id="280" r:id="rId36"/>
    <p:sldId id="315" r:id="rId37"/>
    <p:sldId id="284" r:id="rId38"/>
    <p:sldId id="308" r:id="rId39"/>
    <p:sldId id="296" r:id="rId40"/>
    <p:sldId id="286" r:id="rId41"/>
    <p:sldId id="309" r:id="rId42"/>
    <p:sldId id="316" r:id="rId43"/>
    <p:sldId id="318" r:id="rId44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117" d="100"/>
          <a:sy n="117" d="100"/>
        </p:scale>
        <p:origin x="57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4/197558/?bitrix_include_areas=N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39640" y="123480"/>
            <a:ext cx="7771680" cy="110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39640" y="915480"/>
            <a:ext cx="6192000" cy="41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ПОРТФОЛИО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Томилиной Елены Ивановны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воспитателя МАДОУ  «Центр развития ребенка – детский сад №13»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рождения:23.02.1983 г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 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высшее,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МГПИ им. </a:t>
            </a:r>
            <a:r>
              <a:rPr lang="ru-RU" sz="1400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М.Е.Евсевьева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Специальность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: «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Педагогика и методика дошкольного образования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Диплом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ВСБ 0450521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выдачи: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22.06.2005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г.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Общий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трудовой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стаж: </a:t>
            </a:r>
            <a:r>
              <a:rPr lang="ru-RU" sz="1400" spc="-1" dirty="0" smtClean="0">
                <a:latin typeface="Times New Roman"/>
                <a:ea typeface="DejaVu Sans"/>
              </a:rPr>
              <a:t>15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(по специальности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): </a:t>
            </a:r>
            <a:r>
              <a:rPr lang="ru-RU" sz="1400" spc="-1" dirty="0" smtClean="0">
                <a:latin typeface="Times New Roman"/>
                <a:ea typeface="DejaVu Sans"/>
              </a:rPr>
              <a:t>8</a:t>
            </a:r>
            <a:r>
              <a:rPr lang="ru-RU" sz="1400" b="0" strike="noStrike" spc="-1" dirty="0" smtClean="0">
                <a:latin typeface="Times New Roman"/>
                <a:ea typeface="DejaVu Sans"/>
              </a:rPr>
              <a:t>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Первая</a:t>
            </a:r>
            <a:endParaRPr lang="ru-RU" sz="1400" b="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Приказ №1128 от 27.12.2018г.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9582"/>
            <a:ext cx="2335389" cy="2328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95640" y="2067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Результаты участия воспитанников в: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-конкурсах;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-выставках;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-турнирах;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-соревнованиях;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-акциях;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-фестивалях.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67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5985"/>
            <a:ext cx="3322448" cy="4695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48" y="248338"/>
            <a:ext cx="3299558" cy="4663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76" y="126435"/>
            <a:ext cx="3356464" cy="482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435"/>
            <a:ext cx="341308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8734"/>
            <a:ext cx="3326939" cy="470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5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5793"/>
            <a:ext cx="3348564" cy="4731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61" y="215793"/>
            <a:ext cx="3364748" cy="47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81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9502"/>
            <a:ext cx="3280275" cy="4592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9969"/>
            <a:ext cx="3360522" cy="47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67494"/>
            <a:ext cx="3331532" cy="470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7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11640" y="1851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секциях, форумах, радиопередачах (очно)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05920"/>
            <a:ext cx="3403540" cy="481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0722"/>
            <a:ext cx="3296668" cy="465998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563888" y="3147814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24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>
            <a:hlinkClick r:id="rId2"/>
          </p:cNvPr>
          <p:cNvSpPr/>
          <p:nvPr/>
        </p:nvSpPr>
        <p:spPr>
          <a:xfrm>
            <a:off x="395640" y="1347480"/>
            <a:ext cx="8136800" cy="64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Представление инновационного педагогического опыта на сайте МАДОУ «Центр развития ребёнка-детский сад №13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3200" b="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3200" spc="-1" dirty="0" smtClean="0">
                <a:solidFill>
                  <a:srgbClr val="000000"/>
                </a:solidFill>
                <a:latin typeface="Times New Roman"/>
                <a:hlinkClick r:id="rId2"/>
              </a:rPr>
              <a:t>https://ds13sar.schoolrm.ru/sveden/employees/14544/197558/?bitrix_include_areas=N</a:t>
            </a:r>
            <a:endParaRPr lang="ru-RU" sz="32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59" y="204840"/>
            <a:ext cx="6895561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26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467544" y="1635646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1891"/>
            <a:ext cx="3453054" cy="48810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50" y="124150"/>
            <a:ext cx="3430233" cy="4848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0"/>
            <a:ext cx="3551375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6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6543"/>
            <a:ext cx="8228880" cy="615553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21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65" y="204840"/>
            <a:ext cx="3428750" cy="484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2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395640" y="1779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Общественно-педагогическая активность: участие в комиссиях, педагогических сообществах, в жюри конкурсов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6" y="163075"/>
            <a:ext cx="3396207" cy="48039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94" y="119421"/>
            <a:ext cx="3457930" cy="4891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560"/>
            <a:ext cx="3661179" cy="4939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3560"/>
            <a:ext cx="3530212" cy="499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17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22" y="123478"/>
            <a:ext cx="3483500" cy="4927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66072"/>
            <a:ext cx="3455928" cy="48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67640" y="84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67640" y="163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5920"/>
            <a:ext cx="3421156" cy="4835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64" y="205920"/>
            <a:ext cx="3427582" cy="484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5537"/>
            <a:ext cx="3384376" cy="47839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2869"/>
            <a:ext cx="3449492" cy="4876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95640" y="127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Взаимодействие с родителями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3478"/>
            <a:ext cx="3422705" cy="4838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7569"/>
            <a:ext cx="3391513" cy="479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9502"/>
            <a:ext cx="3240360" cy="45803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9502"/>
            <a:ext cx="3231197" cy="45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56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51640" y="156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t/>
            </a:r>
            <a:br/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1510"/>
            <a:ext cx="6307038" cy="436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67494"/>
            <a:ext cx="3295955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23640" y="1419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Награды и поощрения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5920"/>
            <a:ext cx="3384022" cy="4783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9296"/>
            <a:ext cx="3384376" cy="4783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5874"/>
            <a:ext cx="3519002" cy="4747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4112"/>
            <a:ext cx="3482201" cy="469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90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1510"/>
            <a:ext cx="3347376" cy="4515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9502"/>
            <a:ext cx="3495885" cy="471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80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6027"/>
            <a:ext cx="3673056" cy="49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23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1036"/>
            <a:ext cx="3312368" cy="4682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4278"/>
            <a:ext cx="3357007" cy="47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7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Наставничество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478"/>
            <a:ext cx="3485905" cy="4927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40" y="130208"/>
            <a:ext cx="3476382" cy="491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67544" y="1347614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публикаций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96" y="180768"/>
            <a:ext cx="3381687" cy="4783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</TotalTime>
  <Words>171</Words>
  <Application>Microsoft Office PowerPoint</Application>
  <PresentationFormat>Экран (16:9)</PresentationFormat>
  <Paragraphs>28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Мечты</dc:title>
  <dc:subject/>
  <dc:creator>Администратор</dc:creator>
  <dc:description/>
  <cp:lastModifiedBy>Методист</cp:lastModifiedBy>
  <cp:revision>93</cp:revision>
  <dcterms:created xsi:type="dcterms:W3CDTF">2018-01-07T19:03:24Z</dcterms:created>
  <dcterms:modified xsi:type="dcterms:W3CDTF">2023-10-20T09:48:48Z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