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4" r:id="rId4"/>
    <p:sldId id="266" r:id="rId5"/>
    <p:sldId id="263" r:id="rId6"/>
    <p:sldId id="267" r:id="rId7"/>
    <p:sldId id="256" r:id="rId8"/>
    <p:sldId id="258" r:id="rId9"/>
    <p:sldId id="262" r:id="rId10"/>
    <p:sldId id="259" r:id="rId11"/>
    <p:sldId id="25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2A31B6-9A22-449B-8BB7-7C13D0F816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B4FF8F-2741-4883-A79C-9BD2E061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0130411_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35824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61113_0461860408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10"/>
            <a:ext cx="9144000" cy="682549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1962 год</a:t>
            </a:r>
            <a:endParaRPr lang="ru-RU" dirty="0"/>
          </a:p>
        </p:txBody>
      </p:sp>
      <p:pic>
        <p:nvPicPr>
          <p:cNvPr id="4" name="Содержимое 3" descr="8b5cf2e9d52011eee71e40c1cda1a2c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2428868"/>
            <a:ext cx="4762500" cy="2057400"/>
          </a:xfrm>
        </p:spPr>
      </p:pic>
      <p:pic>
        <p:nvPicPr>
          <p:cNvPr id="7" name="Рисунок 6" descr="jCbNEy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571612"/>
            <a:ext cx="2054352" cy="1377696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00174"/>
            <a:ext cx="2257425" cy="2028825"/>
          </a:xfrm>
          <a:prstGeom prst="rect">
            <a:avLst/>
          </a:prstGeom>
        </p:spPr>
      </p:pic>
      <p:pic>
        <p:nvPicPr>
          <p:cNvPr id="9" name="Содержимое 3" descr="10599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3477380" cy="2482849"/>
          </a:xfrm>
          <a:prstGeom prst="rect">
            <a:avLst/>
          </a:prstGeom>
        </p:spPr>
      </p:pic>
      <p:pic>
        <p:nvPicPr>
          <p:cNvPr id="10" name="Рисунок 9" descr="скачанные файл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57166"/>
            <a:ext cx="1524000" cy="1524000"/>
          </a:xfrm>
          <a:prstGeom prst="rect">
            <a:avLst/>
          </a:prstGeom>
        </p:spPr>
      </p:pic>
      <p:pic>
        <p:nvPicPr>
          <p:cNvPr id="11" name="Рисунок 10" descr="lamsu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4643446"/>
            <a:ext cx="2865442" cy="190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714380"/>
          </a:xfrm>
        </p:spPr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239000" cy="4846320"/>
          </a:xfrm>
        </p:spPr>
        <p:txBody>
          <a:bodyPr/>
          <a:lstStyle/>
          <a:p>
            <a:r>
              <a:rPr lang="ru-RU" sz="3200" dirty="0" err="1" smtClean="0"/>
              <a:t>Карлсон</a:t>
            </a:r>
            <a:r>
              <a:rPr lang="ru-RU" sz="3200" dirty="0" smtClean="0"/>
              <a:t> съел 18 пряников, конфет на 9 меньше, чем пряников, а мармеладок в 3 раза больше, чем пряников. Сколько мармеладок съел </a:t>
            </a:r>
            <a:r>
              <a:rPr lang="ru-RU" sz="3200" dirty="0" err="1" smtClean="0"/>
              <a:t>Карлсон</a:t>
            </a:r>
            <a:r>
              <a:rPr lang="ru-RU" sz="3200" dirty="0" smtClean="0"/>
              <a:t>?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(18-9) </a:t>
            </a:r>
            <a:r>
              <a:rPr lang="ru-RU" sz="3200" dirty="0" err="1" smtClean="0">
                <a:solidFill>
                  <a:srgbClr val="C00000"/>
                </a:solidFill>
              </a:rPr>
              <a:t>х</a:t>
            </a:r>
            <a:r>
              <a:rPr lang="ru-RU" sz="3200" dirty="0" smtClean="0">
                <a:solidFill>
                  <a:srgbClr val="C00000"/>
                </a:solidFill>
              </a:rPr>
              <a:t> 3=27 (м.)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357562"/>
            <a:ext cx="335758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malysh.i.karlson.0-05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744496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Что мы узнаем, выполняя это действие?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883153"/>
          </a:xfrm>
        </p:spPr>
        <p:txBody>
          <a:bodyPr/>
          <a:lstStyle/>
          <a:p>
            <a:r>
              <a:rPr lang="ru-RU" sz="4400" dirty="0" smtClean="0"/>
              <a:t>В заповеднике обитает 60 видов млекопитающих, а пресмыкающихся – 10 видов. </a:t>
            </a:r>
          </a:p>
          <a:p>
            <a:pPr>
              <a:buNone/>
            </a:pPr>
            <a:r>
              <a:rPr lang="ru-RU" sz="4400" dirty="0" smtClean="0"/>
              <a:t>а)60-10</a:t>
            </a:r>
          </a:p>
          <a:p>
            <a:pPr>
              <a:buNone/>
            </a:pPr>
            <a:r>
              <a:rPr lang="ru-RU" sz="4400" dirty="0" smtClean="0"/>
              <a:t>б)60+10</a:t>
            </a:r>
          </a:p>
          <a:p>
            <a:pPr>
              <a:buNone/>
            </a:pPr>
            <a:r>
              <a:rPr lang="ru-RU" sz="4400" dirty="0" smtClean="0"/>
              <a:t>в)60:10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714380"/>
          </a:xfrm>
        </p:spPr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572428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Ребята 2 А класса смастерили 10 скворечников, а ребята 2 Б класса – на 5 больше. Сколько всего скворечников сделали ребята этих классов?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(10+5)+10=25(с.)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357694"/>
            <a:ext cx="328614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дминистратор\Мои документы\Мои рисунки\Изображение 32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1247"/>
            <a:ext cx="8727316" cy="652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43306" y="5572140"/>
            <a:ext cx="2240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2015 год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lore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358246" cy="625637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/>
          <a:lstStyle/>
          <a:p>
            <a:r>
              <a:rPr lang="ru-RU" dirty="0" smtClean="0"/>
              <a:t>1995год</a:t>
            </a:r>
            <a:endParaRPr lang="ru-RU" dirty="0"/>
          </a:p>
        </p:txBody>
      </p:sp>
      <p:pic>
        <p:nvPicPr>
          <p:cNvPr id="4" name="Содержимое 3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703190"/>
            <a:ext cx="3048008" cy="3840490"/>
          </a:xfrm>
        </p:spPr>
      </p:pic>
      <p:pic>
        <p:nvPicPr>
          <p:cNvPr id="5" name="Рисунок 4" descr="скачанные файлы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9" y="427131"/>
            <a:ext cx="3625753" cy="485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Дежуров</a:t>
            </a:r>
            <a:r>
              <a:rPr lang="ru-RU" sz="4000" dirty="0" smtClean="0"/>
              <a:t> родился в 1962 году. Сколько ему сейчас лет?</a:t>
            </a:r>
          </a:p>
          <a:p>
            <a:r>
              <a:rPr lang="ru-RU" sz="4000" dirty="0" smtClean="0"/>
              <a:t>Полёт совершил в 1995 году. Сколько лет прошло со дня его полёта?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4143404" cy="1143000"/>
          </a:xfrm>
        </p:spPr>
        <p:txBody>
          <a:bodyPr/>
          <a:lstStyle/>
          <a:p>
            <a:r>
              <a:rPr lang="ru-RU" dirty="0" smtClean="0"/>
              <a:t>2018 год</a:t>
            </a:r>
            <a:endParaRPr lang="ru-RU" dirty="0"/>
          </a:p>
        </p:txBody>
      </p:sp>
      <p:pic>
        <p:nvPicPr>
          <p:cNvPr id="4" name="Содержимое 3" descr="saransk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934" y="4143380"/>
            <a:ext cx="3512164" cy="2524512"/>
          </a:xfrm>
        </p:spPr>
      </p:pic>
      <p:pic>
        <p:nvPicPr>
          <p:cNvPr id="5" name="Рисунок 4" descr="Стадион_Юбилейный_в_Саранске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596901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 2018 году на этом стадионе будет проходить матч по футболу. Сколько лет вам будет в 2018 году? Как узнать?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efcbe_b11620f7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3999" cy="6818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6e154bcfbb9612771b09d9f1b7fc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19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0088"/>
            <a:ext cx="8858312" cy="66150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153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 </vt:lpstr>
      <vt:lpstr>Презентация PowerPoint</vt:lpstr>
      <vt:lpstr>1995год</vt:lpstr>
      <vt:lpstr>Задача</vt:lpstr>
      <vt:lpstr>2018 год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    1962 год</vt:lpstr>
      <vt:lpstr>Задача</vt:lpstr>
      <vt:lpstr>Что мы узнаем, выполняя это действие?</vt:lpstr>
      <vt:lpstr>Задача</vt:lpstr>
      <vt:lpstr>Презентация PowerPoint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Раиса Исхаковна</cp:lastModifiedBy>
  <cp:revision>9</cp:revision>
  <dcterms:created xsi:type="dcterms:W3CDTF">2015-03-27T08:29:38Z</dcterms:created>
  <dcterms:modified xsi:type="dcterms:W3CDTF">2015-04-08T10:46:54Z</dcterms:modified>
</cp:coreProperties>
</file>