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6" r:id="rId4"/>
    <p:sldId id="275" r:id="rId5"/>
    <p:sldId id="292" r:id="rId6"/>
    <p:sldId id="278" r:id="rId7"/>
    <p:sldId id="293" r:id="rId8"/>
    <p:sldId id="279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0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6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9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2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1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5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6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0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55E2-7F68-42E3-8129-BC400E5D7C2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37E7-B4E1-4BB4-8FD0-25AE70EED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9091"/>
            <a:ext cx="918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«Новогодние костюмы народов мира»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1717964"/>
            <a:ext cx="3172690" cy="5001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717964"/>
            <a:ext cx="3325090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685797"/>
            <a:ext cx="4142510" cy="5486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3" y="685796"/>
            <a:ext cx="3733802" cy="5486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253" y="2979824"/>
            <a:ext cx="5117071" cy="1267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9467" y="581891"/>
            <a:ext cx="162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3" y="443350"/>
            <a:ext cx="4724400" cy="5860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1055"/>
            <a:ext cx="4807528" cy="586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9727" y="2860966"/>
            <a:ext cx="5361707" cy="1579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0764" y="471054"/>
            <a:ext cx="224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Мексиканский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19745" y="2737685"/>
            <a:ext cx="7426037" cy="51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45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endParaRPr lang="ru-RU" altLang="ru-RU" sz="1600" dirty="0">
              <a:latin typeface="amazing-grotesk.ultra"/>
            </a:endParaRPr>
          </a:p>
          <a:p>
            <a:pPr marL="0" lvl="0" indent="0" algn="ctr">
              <a:lnSpc>
                <a:spcPct val="100000"/>
              </a:lnSpc>
              <a:buNone/>
            </a:pPr>
            <a:endParaRPr lang="ru-RU" altLang="ru-RU" sz="1600" dirty="0">
              <a:latin typeface="amazing-grotesk.ultr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000" cy="68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964" y="1690688"/>
            <a:ext cx="1177636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Карнавальный костюм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маленькое новогоднее чудо для ребенка, которое сделает его чуть более счастливым, радостным и поможет проявить, пусть еще детские, но зато уже свои собственные взгляды и вкусы. </a:t>
            </a:r>
          </a:p>
          <a:p>
            <a:pPr lvl="0" algn="ctr"/>
            <a:r>
              <a:rPr lang="ru-RU" alt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новогодние костюмы народов мир</a:t>
            </a:r>
          </a:p>
          <a:p>
            <a:pPr lvl="0" algn="just"/>
            <a:r>
              <a:rPr lang="ru-RU" alt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Национальные </a:t>
            </a:r>
            <a:r>
              <a:rPr lang="ru-RU" alt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 каждого народа приносят понимание о его традициях и устоях. Каждая национальность имеет свою ассоциацию. Одежда определенного народа создает неповторимый образ, который откладывается в памяти человека. При этом не существует каких-нибудь «блеклых» нарядов, которые не имеют своей «изюминки».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6999" y="-2667003"/>
            <a:ext cx="6858001" cy="1219200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845128"/>
            <a:ext cx="4544291" cy="5070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45127"/>
            <a:ext cx="4779819" cy="509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1394" y="3004755"/>
            <a:ext cx="4636810" cy="1240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845126"/>
            <a:ext cx="144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6999" y="-2630180"/>
            <a:ext cx="6858000" cy="12192001"/>
          </a:xfrm>
        </p:spPr>
      </p:pic>
      <p:sp>
        <p:nvSpPr>
          <p:cNvPr id="3" name="TextBox 2"/>
          <p:cNvSpPr txBox="1"/>
          <p:nvPr/>
        </p:nvSpPr>
        <p:spPr>
          <a:xfrm>
            <a:off x="1122218" y="734291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734287"/>
            <a:ext cx="4412674" cy="5403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5983" y="2832416"/>
            <a:ext cx="5003163" cy="1607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34286"/>
            <a:ext cx="4495801" cy="5403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9309" y="734287"/>
            <a:ext cx="190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</a:t>
            </a:r>
          </a:p>
        </p:txBody>
      </p:sp>
    </p:spTree>
    <p:extLst>
      <p:ext uri="{BB962C8B-B14F-4D97-AF65-F5344CB8AC3E}">
        <p14:creationId xmlns:p14="http://schemas.microsoft.com/office/powerpoint/2010/main" val="290740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9654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1011382"/>
            <a:ext cx="3990109" cy="4946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0" y="1011382"/>
            <a:ext cx="4003966" cy="49460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2379" y="1136073"/>
            <a:ext cx="190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атарский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2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26473"/>
            <a:ext cx="4807526" cy="5860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526473"/>
            <a:ext cx="4779819" cy="56942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265" y="2993920"/>
            <a:ext cx="5433651" cy="1274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5456" y="526471"/>
            <a:ext cx="166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Узбекский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8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667000" y="-2667001"/>
            <a:ext cx="6858000" cy="12192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748146"/>
            <a:ext cx="5334000" cy="5375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748146"/>
            <a:ext cx="4696692" cy="5375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8218" y="2951019"/>
            <a:ext cx="5375563" cy="969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4618" y="955964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2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51163"/>
            <a:ext cx="5043055" cy="551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6" y="651162"/>
            <a:ext cx="4634343" cy="5514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327" y="3034146"/>
            <a:ext cx="5181602" cy="1080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651163"/>
            <a:ext cx="326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народов севера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10" y="671945"/>
            <a:ext cx="4932218" cy="5514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671944"/>
            <a:ext cx="4427403" cy="5514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7098" y="3017705"/>
            <a:ext cx="5257802" cy="1078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8473" y="671945"/>
            <a:ext cx="177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Казахский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2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21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amazing-grotesk.ultra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28</cp:revision>
  <dcterms:created xsi:type="dcterms:W3CDTF">2018-12-23T08:27:05Z</dcterms:created>
  <dcterms:modified xsi:type="dcterms:W3CDTF">2018-12-28T14:35:45Z</dcterms:modified>
</cp:coreProperties>
</file>