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16" y="-99392"/>
            <a:ext cx="9276523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112»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7" y="1484784"/>
            <a:ext cx="8136904" cy="5116012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Инсценировка театрального представления по мордовской народной сказке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«Пугливая мышь» (</a:t>
            </a:r>
            <a:r>
              <a:rPr lang="ru-RU" sz="30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Пелиця</a:t>
            </a:r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чеерь</a:t>
            </a:r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)</a:t>
            </a:r>
          </a:p>
          <a:p>
            <a:endParaRPr lang="ru-RU" sz="3000" b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  <a:p>
            <a:pPr algn="r"/>
            <a:endParaRPr lang="ru-RU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старшей группы №11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Кулавская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8036"/>
            <a:ext cx="2016224" cy="19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4"/>
            <a:ext cx="9144000" cy="68676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Рассказчица – </a:t>
            </a:r>
            <a:r>
              <a:rPr lang="ru-RU" sz="2000" dirty="0" err="1" smtClean="0">
                <a:latin typeface="Comic Sans MS" pitchFamily="66" charset="0"/>
              </a:rPr>
              <a:t>Мелентиева</a:t>
            </a:r>
            <a:r>
              <a:rPr lang="ru-RU" sz="2000" dirty="0" smtClean="0">
                <a:latin typeface="Comic Sans MS" pitchFamily="66" charset="0"/>
              </a:rPr>
              <a:t> Даша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36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4" y="386662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0882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Сюкпря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ваномозонк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10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8" y="0"/>
            <a:ext cx="91761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545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приобщение детей дошкольного возраста к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театральной деятельности.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Программные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развивать у детей умение выразительно и эмоционально передавать героев сказки;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интерес к устному народному творчеству мордовского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народа;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- воспитывать дружеские взаимоотношения.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Исполнители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ролей: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персонажи - дети 5-6 лет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Персонажи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сказки: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Мышка (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Чеерь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), Крыса (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инечеерь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), Зайчик (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Нумолкай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), Волк (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Зрители: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старшей группы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Предварительная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работа: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мордовской народной сказки «Пугливая мышь» (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Пелиця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чеерь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рассматривание иллюстраций, подготовка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костюмов и атрибутов.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2" y="0"/>
            <a:ext cx="9174882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5856" y="692696"/>
            <a:ext cx="2808312" cy="51845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Рассказчица: </a:t>
            </a:r>
            <a:r>
              <a:rPr lang="ru-RU" sz="2000" dirty="0">
                <a:latin typeface="Comic Sans MS" pitchFamily="66" charset="0"/>
              </a:rPr>
              <a:t>Жила мышка в поле. А на краю поля рос дубовый лес. Захотелось мышке погулять в лесу — никогда там не была, а соседки рассказывали, будто летом уж очень хорошо, прохладно в тени деревьев и ягоды вкусные растут.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144000" cy="764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6556" y="1418777"/>
            <a:ext cx="4272476" cy="3204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086" y="1581463"/>
            <a:ext cx="4176465" cy="31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282" y="-156114"/>
            <a:ext cx="9684568" cy="70141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2952328" cy="502657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Comic Sans MS" pitchFamily="66" charset="0"/>
              </a:rPr>
              <a:t>Только</a:t>
            </a:r>
            <a:r>
              <a:rPr lang="ru-RU" sz="2000" dirty="0"/>
              <a:t> </a:t>
            </a:r>
            <a:r>
              <a:rPr lang="ru-RU" sz="2000" dirty="0">
                <a:latin typeface="Comic Sans MS" pitchFamily="66" charset="0"/>
              </a:rPr>
              <a:t>мышка зашла в лес, как вдруг на голову ей свалился с дуба жёлудь. Со страху в глазах у мышки помутилось, бросилась она со всех ног сама не зная куда. Бежит, дороги не разбирая.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6021288"/>
            <a:ext cx="9684568" cy="836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1260" y="724136"/>
            <a:ext cx="4860032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8294" y="2466722"/>
            <a:ext cx="3823056" cy="28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"/>
            <a:ext cx="9251503" cy="68550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3096344" cy="532859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Comic Sans MS" pitchFamily="66" charset="0"/>
              </a:rPr>
              <a:t>А навстречу ей крыса.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— Куда торопишься, сестричка-невеличка? — спрашивает крыса.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— Ой, — отвечает мышка, — разве ты не знаешь: небо падает, нас скоро придавит! На меня кусок неба упал — еле жива осталась.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— Тогда давай спасаться вместе, — говорит крыса.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И побежали они вдвоем.</a:t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0989" y="769141"/>
            <a:ext cx="4067944" cy="3050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2088" y="2524371"/>
            <a:ext cx="3708183" cy="27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2808312" cy="54006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1800" dirty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dirty="0"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Навстречу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зайчик. Спрашивает:</a:t>
            </a:r>
            <a:br>
              <a:rPr lang="ru-RU" sz="1800" dirty="0">
                <a:latin typeface="Comic Sans MS" pitchFamily="66" charset="0"/>
                <a:cs typeface="Times New Roman" pitchFamily="18" charset="0"/>
              </a:rPr>
            </a:br>
            <a:r>
              <a:rPr lang="ru-RU" sz="1800" dirty="0">
                <a:latin typeface="Comic Sans MS" pitchFamily="66" charset="0"/>
                <a:cs typeface="Times New Roman" pitchFamily="18" charset="0"/>
              </a:rPr>
              <a:t>— Куда торопитесь, сестрицы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?</a:t>
            </a:r>
            <a:r>
              <a:rPr lang="ru-RU" sz="1800" dirty="0">
                <a:latin typeface="Comic Sans MS" pitchFamily="66" charset="0"/>
              </a:rPr>
              <a:t> — Небо на землю падает, — отвечают в один голос мышка и крыса. — Один кусок уже отвалился, чуть нас не задавил!..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— Ой-ой! — испугался зайчик. — И я с вами побегу.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Бегут они втроем, от страха сами не свои.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/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/>
            </a:r>
            <a:br>
              <a:rPr lang="ru-RU" sz="1800" dirty="0">
                <a:latin typeface="Comic Sans MS" pitchFamily="66" charset="0"/>
              </a:rPr>
            </a:b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02089" y="476672"/>
            <a:ext cx="364840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6291" y="3352293"/>
            <a:ext cx="3611378" cy="27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8" y="-18938"/>
            <a:ext cx="92005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808312" cy="538661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Comic Sans MS" pitchFamily="66" charset="0"/>
              </a:rPr>
              <a:t>Увидел их волк и спрашивает: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— Куда это вы мчитесь сломя голову?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— Братец волк, — отвечают в один голос мышка, крыса и зайчик. — Сейчас небо на землю упадет и всех нас придавит. Уже один кусок отвалился…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— Тогда и я с вами, — говорит волк.</a:t>
            </a:r>
            <a:br>
              <a:rPr lang="ru-RU" sz="1800" dirty="0">
                <a:latin typeface="Comic Sans MS" pitchFamily="66" charset="0"/>
              </a:rPr>
            </a:br>
            <a:r>
              <a:rPr lang="ru-RU" sz="1800" dirty="0">
                <a:latin typeface="Comic Sans MS" pitchFamily="66" charset="0"/>
              </a:rPr>
              <a:t>Побежали они вчетвером, дороги не разбирая, с испугу ничего кругом не </a:t>
            </a:r>
            <a:r>
              <a:rPr lang="ru-RU" sz="2000" dirty="0">
                <a:latin typeface="Comic Sans MS" pitchFamily="66" charset="0"/>
              </a:rPr>
              <a:t>замечая. </a:t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36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40" y="476672"/>
            <a:ext cx="3168352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3765" y="3074176"/>
            <a:ext cx="3203541" cy="24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8" y="0"/>
            <a:ext cx="91761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452251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Comic Sans MS" pitchFamily="66" charset="0"/>
              </a:rPr>
              <a:t>Не увидели глубокую яму и свалились туда вместе. Так и сидят в той яме до сих пор. И поделом. Недаром говорится, страх глаза застит и дураком делает.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36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7736" y="136760"/>
            <a:ext cx="5335341" cy="54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363272" cy="12241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Роли исполняли: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Мышь-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Расулова Лия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, Крыса –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Кузина Саша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, Зайчик –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Герасимов Саша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, Волк – </a:t>
            </a:r>
            <a:r>
              <a:rPr lang="ru-RU" sz="2000" b="1" dirty="0" err="1" smtClean="0">
                <a:latin typeface="Comic Sans MS" pitchFamily="66" charset="0"/>
                <a:cs typeface="Times New Roman" pitchFamily="18" charset="0"/>
              </a:rPr>
              <a:t>Мишунин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Мирон</a:t>
            </a:r>
            <a:endParaRPr lang="ru-RU" sz="20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3600"/>
            <a:ext cx="9144000" cy="8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9672" y="245486"/>
            <a:ext cx="6058386" cy="45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дошкольное образовательное учреждение «Детский сад № 112»</vt:lpstr>
      <vt:lpstr>        Цель: приобщение детей дошкольного возраста к театральной деятельности.    Программные задачи:  - развивать у детей умение выразительно и эмоционально передавать героев сказки;  -формировать интерес к устному народному творчеству мордовского народа; - воспитывать дружеские взаимоотношения. Исполнители ролей:  персонажи - дети 5-6 лет  Персонажи сказки: Мышка (Чеерь), Крыса (инечеерь), Зайчик (Нумолкай), Волк (Верьгиз)  Зрители: дети старшей группы   Предварительная работа: чтение мордовской народной сказки «Пугливая мышь» (Пелиця чеерь), рассматривание иллюстраций, подготовка костюмов и атрибутов.   </vt:lpstr>
      <vt:lpstr>Рассказчица: Жила мышка в поле. А на краю поля рос дубовый лес. Захотелось мышке погулять в лесу — никогда там не была, а соседки рассказывали, будто летом уж очень хорошо, прохладно в тени деревьев и ягоды вкусные растут.</vt:lpstr>
      <vt:lpstr>Только мышка зашла в лес, как вдруг на голову ей свалился с дуба жёлудь. Со страху в глазах у мышки помутилось, бросилась она со всех ног сама не зная куда. Бежит, дороги не разбирая. </vt:lpstr>
      <vt:lpstr>А навстречу ей крыса. — Куда торопишься, сестричка-невеличка? — спрашивает крыса. — Ой, — отвечает мышка, — разве ты не знаешь: небо падает, нас скоро придавит! На меня кусок неба упал — еле жива осталась. — Тогда давай спасаться вместе, — говорит крыса. И побежали они вдвоем. </vt:lpstr>
      <vt:lpstr>  Навстречу зайчик. Спрашивает: — Куда торопитесь, сестрицы? — Небо на землю падает, — отвечают в один голос мышка и крыса. — Один кусок уже отвалился, чуть нас не задавил!.. — Ой-ой! — испугался зайчик. — И я с вами побегу. Бегут они втроем, от страха сами не свои.   </vt:lpstr>
      <vt:lpstr>Увидел их волк и спрашивает: — Куда это вы мчитесь сломя голову? — Братец волк, — отвечают в один голос мышка, крыса и зайчик. — Сейчас небо на землю упадет и всех нас придавит. Уже один кусок отвалился… — Тогда и я с вами, — говорит волк. Побежали они вчетвером, дороги не разбирая, с испугу ничего кругом не замечая.  </vt:lpstr>
      <vt:lpstr>Не увидели глубокую яму и свалились туда вместе. Так и сидят в той яме до сих пор. И поделом. Недаром говорится, страх глаза застит и дураком делает.</vt:lpstr>
      <vt:lpstr>Роли исполняли: Мышь- Расулова Лия, Крыса – Кузина Саша, Зайчик – Герасимов Саша, Волк – Мишунин Мирон</vt:lpstr>
      <vt:lpstr>Рассказчица – Мелентиева Даша</vt:lpstr>
      <vt:lpstr>Спасибо за внимание! Сюкпря ваномозонк!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16</cp:revision>
  <dcterms:created xsi:type="dcterms:W3CDTF">2021-03-27T17:28:00Z</dcterms:created>
  <dcterms:modified xsi:type="dcterms:W3CDTF">2021-03-28T11:41:13Z</dcterms:modified>
</cp:coreProperties>
</file>