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5" r:id="rId3"/>
    <p:sldId id="258" r:id="rId4"/>
    <p:sldId id="266" r:id="rId5"/>
    <p:sldId id="267" r:id="rId6"/>
    <p:sldId id="262" r:id="rId7"/>
    <p:sldId id="264" r:id="rId8"/>
    <p:sldId id="268" r:id="rId9"/>
    <p:sldId id="269" r:id="rId10"/>
    <p:sldId id="270" r:id="rId11"/>
    <p:sldId id="274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134" autoAdjust="0"/>
    <p:restoredTop sz="94660"/>
  </p:normalViewPr>
  <p:slideViewPr>
    <p:cSldViewPr>
      <p:cViewPr varScale="1">
        <p:scale>
          <a:sx n="102" d="100"/>
          <a:sy n="102" d="100"/>
        </p:scale>
        <p:origin x="-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0062-0F24-43E3-B75B-610FFD1E255F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A7F0-4055-44DF-A02C-CDF80DD53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0062-0F24-43E3-B75B-610FFD1E255F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A7F0-4055-44DF-A02C-CDF80DD53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0062-0F24-43E3-B75B-610FFD1E255F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A7F0-4055-44DF-A02C-CDF80DD53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0062-0F24-43E3-B75B-610FFD1E255F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A7F0-4055-44DF-A02C-CDF80DD53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0062-0F24-43E3-B75B-610FFD1E255F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A7F0-4055-44DF-A02C-CDF80DD53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0062-0F24-43E3-B75B-610FFD1E255F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A7F0-4055-44DF-A02C-CDF80DD53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0062-0F24-43E3-B75B-610FFD1E255F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A7F0-4055-44DF-A02C-CDF80DD53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0062-0F24-43E3-B75B-610FFD1E255F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A7F0-4055-44DF-A02C-CDF80DD53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0062-0F24-43E3-B75B-610FFD1E255F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A7F0-4055-44DF-A02C-CDF80DD53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0062-0F24-43E3-B75B-610FFD1E255F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A7F0-4055-44DF-A02C-CDF80DD53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0062-0F24-43E3-B75B-610FFD1E255F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A7F0-4055-44DF-A02C-CDF80DD53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50062-0F24-43E3-B75B-610FFD1E255F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EA7F0-4055-44DF-A02C-CDF80DD53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олюд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xresdefaultт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71022" cy="6858000"/>
          </a:xfr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T_55059299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79151" cy="6858000"/>
          </a:xfrm>
        </p:spPr>
      </p:pic>
    </p:spTree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ottoог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1856" cy="6858000"/>
          </a:xfrm>
        </p:spPr>
      </p:pic>
    </p:spTree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79280981868cf131266e888e91bf2345a6687a8772_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slow"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v10089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uzz_aquaтьит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v10089т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otto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v10089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otto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otto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" y="0"/>
            <a:ext cx="9141857" cy="68580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79280981868cf131266e8а88e91bf2345a6687a8772_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ффф</dc:creator>
  <cp:lastModifiedBy>ффф</cp:lastModifiedBy>
  <cp:revision>26</cp:revision>
  <dcterms:created xsi:type="dcterms:W3CDTF">2016-07-09T11:46:40Z</dcterms:created>
  <dcterms:modified xsi:type="dcterms:W3CDTF">2016-08-25T16:52:54Z</dcterms:modified>
</cp:coreProperties>
</file>