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73" r:id="rId4"/>
    <p:sldId id="274" r:id="rId5"/>
    <p:sldId id="275" r:id="rId6"/>
    <p:sldId id="277" r:id="rId7"/>
    <p:sldId id="284" r:id="rId8"/>
    <p:sldId id="285" r:id="rId9"/>
    <p:sldId id="289" r:id="rId10"/>
    <p:sldId id="279" r:id="rId11"/>
    <p:sldId id="287" r:id="rId12"/>
    <p:sldId id="286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trava_uzory_fon_tekstura_1920x120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Рисунок 8" descr="0_9fe40_49534741_XL (2)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453"/>
            <a:stretch>
              <a:fillRect/>
            </a:stretch>
          </p:blipFill>
          <p:spPr>
            <a:xfrm>
              <a:off x="395536" y="188640"/>
              <a:ext cx="1547664" cy="5443437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76422" cy="1052736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956376" y="5720186"/>
              <a:ext cx="1187624" cy="1137814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079421" y="20971"/>
              <a:ext cx="1085550" cy="104360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0568" y="5773824"/>
              <a:ext cx="1124744" cy="1043608"/>
            </a:xfrm>
            <a:prstGeom prst="rect">
              <a:avLst/>
            </a:prstGeom>
          </p:spPr>
        </p:pic>
        <p:pic>
          <p:nvPicPr>
            <p:cNvPr id="14" name="Рисунок 13" descr="112804517_0_6f948_7dda764d_XL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560" b="22503"/>
            <a:stretch>
              <a:fillRect/>
            </a:stretch>
          </p:blipFill>
          <p:spPr>
            <a:xfrm>
              <a:off x="1259632" y="3861048"/>
              <a:ext cx="6657975" cy="2592288"/>
            </a:xfrm>
            <a:prstGeom prst="rect">
              <a:avLst/>
            </a:prstGeom>
          </p:spPr>
        </p:pic>
        <p:pic>
          <p:nvPicPr>
            <p:cNvPr id="15" name="Рисунок 14" descr="0a0fd7944a9ed8462d6bd02d7543ef53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0272" y="404664"/>
              <a:ext cx="1710190" cy="1368152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2" name="Рисунок 11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5" name="Рамка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9" y="-10160"/>
            <a:ext cx="9144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4438957"/>
            <a:ext cx="3024336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Акция 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«Голубь мира»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116632"/>
            <a:ext cx="1114053" cy="163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78576" y="607466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9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95000"/>
            <a:ext cx="4401000" cy="58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95000"/>
            <a:ext cx="4401000" cy="58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07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6493"/>
            <a:ext cx="4968552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45561"/>
            <a:ext cx="3009503" cy="4057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56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79" y="692696"/>
            <a:ext cx="7112042" cy="5334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64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08" y="0"/>
            <a:ext cx="91805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2146"/>
            <a:ext cx="368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Летите, голуби, летите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340768"/>
            <a:ext cx="42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миру с добротой своей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705" y="3861048"/>
            <a:ext cx="3716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Несите, голуби, несите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6191726"/>
            <a:ext cx="511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всем людям поскорей!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262"/>
          <a:stretch/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78" r="-114"/>
          <a:stretch/>
        </p:blipFill>
        <p:spPr>
          <a:xfrm>
            <a:off x="107504" y="-864000"/>
            <a:ext cx="4320000" cy="73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7"/>
          <a:stretch/>
        </p:blipFill>
        <p:spPr>
          <a:xfrm>
            <a:off x="4572000" y="444309"/>
            <a:ext cx="4455001" cy="59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567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" y="0"/>
            <a:ext cx="91810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03"/>
          <a:stretch/>
        </p:blipFill>
        <p:spPr>
          <a:xfrm>
            <a:off x="4680000" y="524262"/>
            <a:ext cx="4401000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4"/>
          <a:stretch/>
        </p:blipFill>
        <p:spPr>
          <a:xfrm>
            <a:off x="63683" y="524262"/>
            <a:ext cx="4401001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32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17" y="392129"/>
            <a:ext cx="4356000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38"/>
          <a:stretch/>
        </p:blipFill>
        <p:spPr>
          <a:xfrm>
            <a:off x="4669596" y="392129"/>
            <a:ext cx="4401000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9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71401"/>
            <a:ext cx="4401000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885"/>
          <a:stretch/>
        </p:blipFill>
        <p:spPr>
          <a:xfrm>
            <a:off x="179512" y="332656"/>
            <a:ext cx="4140000" cy="74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4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9" y="495000"/>
            <a:ext cx="4401000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61"/>
          <a:stretch/>
        </p:blipFill>
        <p:spPr>
          <a:xfrm>
            <a:off x="5004048" y="620688"/>
            <a:ext cx="3787714" cy="6795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16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2"/>
          <a:stretch/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94"/>
          <a:stretch/>
        </p:blipFill>
        <p:spPr>
          <a:xfrm>
            <a:off x="5220072" y="-716630"/>
            <a:ext cx="3554861" cy="73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25"/>
          <a:stretch/>
        </p:blipFill>
        <p:spPr>
          <a:xfrm>
            <a:off x="236054" y="363370"/>
            <a:ext cx="4195954" cy="62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18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4664"/>
            <a:ext cx="4401000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21659"/>
            <a:ext cx="4400999" cy="58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44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101" y="3356992"/>
            <a:ext cx="2448272" cy="326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9946"/>
            <a:ext cx="2456092" cy="3274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02364"/>
            <a:ext cx="4389952" cy="5853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693"/>
          <a:stretch/>
        </p:blipFill>
        <p:spPr>
          <a:xfrm>
            <a:off x="2828125" y="-603448"/>
            <a:ext cx="237626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6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29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 -зеленая</dc:title>
  <dc:subject>День Победы</dc:subject>
  <dc:creator>Алейник Н.В.</dc:creator>
  <cp:lastModifiedBy>Игорь</cp:lastModifiedBy>
  <cp:revision>73</cp:revision>
  <dcterms:created xsi:type="dcterms:W3CDTF">2015-01-29T08:06:15Z</dcterms:created>
  <dcterms:modified xsi:type="dcterms:W3CDTF">2020-05-08T06:06:00Z</dcterms:modified>
  <cp:category>презентация к празднику</cp:category>
</cp:coreProperties>
</file>