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73" r:id="rId6"/>
    <p:sldId id="266" r:id="rId7"/>
    <p:sldId id="272" r:id="rId8"/>
    <p:sldId id="284" r:id="rId9"/>
    <p:sldId id="258" r:id="rId10"/>
    <p:sldId id="279" r:id="rId11"/>
    <p:sldId id="260" r:id="rId12"/>
    <p:sldId id="289" r:id="rId13"/>
    <p:sldId id="274" r:id="rId14"/>
    <p:sldId id="269" r:id="rId15"/>
    <p:sldId id="286" r:id="rId16"/>
    <p:sldId id="287" r:id="rId17"/>
    <p:sldId id="280" r:id="rId18"/>
    <p:sldId id="268" r:id="rId19"/>
    <p:sldId id="281" r:id="rId20"/>
    <p:sldId id="288" r:id="rId21"/>
    <p:sldId id="267" r:id="rId22"/>
    <p:sldId id="270" r:id="rId23"/>
    <p:sldId id="291" r:id="rId24"/>
    <p:sldId id="262" r:id="rId25"/>
    <p:sldId id="277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4838" y="219998"/>
            <a:ext cx="61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МДОУ  «Детский сад № 29» /корпус 2/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430" y="908720"/>
            <a:ext cx="75039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Georgia" panose="02040502050405020303" pitchFamily="18" charset="0"/>
                <a:ea typeface="Calibri"/>
              </a:rPr>
              <a:t>городской конкурс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Georgia" panose="02040502050405020303" pitchFamily="18" charset="0"/>
                <a:ea typeface="Calibri"/>
              </a:rPr>
              <a:t>«Зимняя площадка дошкольной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Georgia" panose="02040502050405020303" pitchFamily="18" charset="0"/>
                <a:ea typeface="Calibri"/>
              </a:rPr>
              <a:t>образовательной организации»</a:t>
            </a:r>
            <a:endParaRPr lang="ru-RU" sz="32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5667" y="214290"/>
            <a:ext cx="2106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лыжня</a:t>
            </a:r>
            <a:endParaRPr lang="ru-RU" sz="40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rabotnik\Desktop\рабочий стол 2023 -2024\имняя площадка 2024\фото\IMG-20240212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68760"/>
            <a:ext cx="3948474" cy="524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botnik\Desktop\рабочий стол 2023 -2024\имняя площадка 2024\фото\IMG-20240212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36" y="980728"/>
            <a:ext cx="4020482" cy="5342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3389" y="214290"/>
            <a:ext cx="2831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лабиринт</a:t>
            </a:r>
            <a:endParaRPr lang="ru-RU" sz="40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rabotnik\Desktop\рабочий стол 2023 -2024\имняя площадка 2024\фото\IMG-0fb282044a610e752059a33c946e57d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7" y="958619"/>
            <a:ext cx="6552728" cy="57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9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059" y="332656"/>
            <a:ext cx="79816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участки 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для зимних прогулок детей</a:t>
            </a:r>
          </a:p>
        </p:txBody>
      </p:sp>
      <p:pic>
        <p:nvPicPr>
          <p:cNvPr id="5124" name="Picture 4" descr="https://ds05.infourok.ru/uploads/ex/013d/000f5704-5d9c5568/hello_html_m6de739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26543" cy="426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2)\IMG-23a021694f2cc76a307b2a865db9c79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481" y="548680"/>
            <a:ext cx="7882177" cy="591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0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botnik\Desktop\рабочий стол 2023 -2024\имняя площадка 2024\фото\IMG-fc2110c587585afc49747dece99bbbb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82816" cy="3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botnik\Desktop\рабочий стол 2023 -2024\имняя площадка 2024\фото\IMG-0cb7e9e5d9fb1ecd653e89b19a56fde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botnik\Desktop\рабочий стол 2023 -2024\имняя площадка 2024\фото\IMG-20240129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32027"/>
            <a:ext cx="4772834" cy="359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3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botnik\Desktop\рабочий стол 2023 -2024\имняя площадка 2024\фото\IMG-0f158d05641d7af9087a8ca6fd41210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7872875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3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 (2)\IMG-73d3bc3ed349a26a615b994450bb240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910615" cy="595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93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botnik\Desktop\рабочий стол 2023 -2024\имняя площадка 2024\фото\IMG-20240129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599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botnik\Desktop\рабочий стол 2023 -2024\имняя площадка 2024\фото\IMG-d82d48c89cbeb02ec51dba3993c0e54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08912" cy="6156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4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IMG-f8ddbe79d51709a00f3ff91201163aa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175282" cy="613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54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  <a:tabLst>
                <a:tab pos="180340" algn="l"/>
              </a:tabLst>
            </a:pPr>
            <a:r>
              <a:rPr lang="ru-RU" sz="3600" b="1" dirty="0">
                <a:solidFill>
                  <a:srgbClr val="000099"/>
                </a:solidFill>
                <a:latin typeface="Times New Roman"/>
                <a:ea typeface="Times New Roman"/>
              </a:rPr>
              <a:t>Задачи </a:t>
            </a: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смотра – конкурса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  создание </a:t>
            </a:r>
            <a:r>
              <a:rPr lang="ru-RU" sz="2400" dirty="0">
                <a:latin typeface="Times New Roman"/>
                <a:ea typeface="Times New Roman"/>
              </a:rPr>
              <a:t>условий для </a:t>
            </a:r>
            <a:r>
              <a:rPr lang="ru-RU" sz="2400" dirty="0" err="1">
                <a:latin typeface="Times New Roman"/>
                <a:ea typeface="Times New Roman"/>
              </a:rPr>
              <a:t>воспитательно</a:t>
            </a:r>
            <a:r>
              <a:rPr lang="ru-RU" sz="2400" dirty="0">
                <a:latin typeface="Times New Roman"/>
                <a:ea typeface="Times New Roman"/>
              </a:rPr>
              <a:t>-образовательной деятельности с детьми в зимний период;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   повышение </a:t>
            </a:r>
            <a:r>
              <a:rPr lang="ru-RU" sz="2400" dirty="0">
                <a:latin typeface="Times New Roman"/>
                <a:ea typeface="Times New Roman"/>
              </a:rPr>
              <a:t>двигательной активности детей дошкольного возраста на прогулочных участках в зимнее время;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   выявление </a:t>
            </a:r>
            <a:r>
              <a:rPr lang="ru-RU" sz="2400" dirty="0">
                <a:latin typeface="Times New Roman"/>
                <a:ea typeface="Times New Roman"/>
              </a:rPr>
              <a:t>и распространение лучшего опыта работы педагогических коллективов по организации физкультурно-спортивной и оздоровительной работы на прогулке в зимнее время;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    формирование </a:t>
            </a:r>
            <a:r>
              <a:rPr lang="ru-RU" sz="2400" dirty="0">
                <a:latin typeface="Times New Roman"/>
                <a:ea typeface="Times New Roman"/>
              </a:rPr>
              <a:t>культуры здорового образа жизни у детей дошкольного возраста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4" descr="https://catherineasquithgallery.com/uploads/posts/2021-03/1614552744_10-p-kartinki-snezhinki-na-belom-fon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0" y="836712"/>
            <a:ext cx="550337" cy="6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atherineasquithgallery.com/uploads/posts/2021-03/1614552744_10-p-kartinki-snezhinki-na-belom-fon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7" y="1916832"/>
            <a:ext cx="550337" cy="6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atherineasquithgallery.com/uploads/posts/2021-03/1614552744_10-p-kartinki-snezhinki-na-belom-fon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4" y="3068960"/>
            <a:ext cx="550337" cy="6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atherineasquithgallery.com/uploads/posts/2021-03/1614552744_10-p-kartinki-snezhinki-na-belom-fon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4" y="5268416"/>
            <a:ext cx="550337" cy="6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botnik\Desktop\рабочий стол 2023 -2024\имняя площадка 2024\фото\IMG-3e3754c8023f920138a8cec6d2cc280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535"/>
            <a:ext cx="6120680" cy="64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botnik\Desktop\рабочий стол 2023 -2024\имняя площадка 2024\фото\IMG-20240129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8" y="99864"/>
            <a:ext cx="4168303" cy="5539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botnik\Desktop\рабочий стол 2023 -2024\имняя площадка 2024\фото\IMG-bb37668c5ebb6c74f9d0230f897b824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335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botnik\Desktop\рабочий стол 2023 -2024\имняя площадка 2024\фото\IMG-ad4887f69a7153ad2eae097c1678d3f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364"/>
            <a:ext cx="4657042" cy="6566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3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Наличие, состояние спортивного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и игрового оборудования</a:t>
            </a:r>
            <a:endParaRPr lang="ru-RU" sz="24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\\Zav\сеть\СТАРШИЙ ВОСПИТАТЕЛЬ\фото д.с\2021 - 2022\зимняя площадка 2022\WhatsApp Images\IMG-20220128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28736"/>
            <a:ext cx="4643470" cy="5191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Zav\сеть\СТАРШИЙ ВОСПИТАТЕЛЬ\фото д.с\2021 - 2022\зимняя площадка 2022\WhatsApp Images\IMG_20220128_115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371950" cy="582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Zav\сеть\СТАРШИЙ ВОСПИТАТЕЛЬ\фото д.с\2021 - 2022\зимняя площадка 2022\WhatsApp Images\IMG_20220128_115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3"/>
            <a:ext cx="4371950" cy="5829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2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870" y="260648"/>
            <a:ext cx="8008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Безопасность 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и практичность используемого </a:t>
            </a:r>
            <a:endParaRPr lang="ru-RU" sz="2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спортивного 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оборудования</a:t>
            </a:r>
            <a:endParaRPr lang="ru-RU" sz="24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846" y="17728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техники безопасности при проведении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физкультурно-спортивной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работы;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– отсутствие случаев травматизма на территории во </a:t>
            </a:r>
            <a:r>
              <a:rPr lang="ru-RU" b="1">
                <a:solidFill>
                  <a:srgbClr val="FF0000"/>
                </a:solidFill>
                <a:latin typeface="Bookman Old Style" panose="02050604050505020204" pitchFamily="18" charset="0"/>
              </a:rPr>
              <a:t>время </a:t>
            </a:r>
            <a:r>
              <a:rPr lang="ru-RU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проведения прогулки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5" name="Рисунок 4" descr="https://malishyaya.kuz-edu.ru/files/malishyaya/images/kartinki/winter_1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00438"/>
            <a:ext cx="3857652" cy="31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50174" y="58318"/>
            <a:ext cx="7488832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9D90A0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План – схема участков</a:t>
            </a:r>
            <a:endParaRPr lang="ru-RU" sz="32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9"/>
          <p:cNvSpPr/>
          <p:nvPr/>
        </p:nvSpPr>
        <p:spPr>
          <a:xfrm>
            <a:off x="338878" y="1599349"/>
            <a:ext cx="2360502" cy="1076687"/>
          </a:xfrm>
          <a:custGeom>
            <a:avLst/>
            <a:gdLst>
              <a:gd name="connsiteX0" fmla="*/ 0 w 1872208"/>
              <a:gd name="connsiteY0" fmla="*/ 146794 h 880744"/>
              <a:gd name="connsiteX1" fmla="*/ 146794 w 1872208"/>
              <a:gd name="connsiteY1" fmla="*/ 0 h 880744"/>
              <a:gd name="connsiteX2" fmla="*/ 1725414 w 1872208"/>
              <a:gd name="connsiteY2" fmla="*/ 0 h 880744"/>
              <a:gd name="connsiteX3" fmla="*/ 1872208 w 1872208"/>
              <a:gd name="connsiteY3" fmla="*/ 146794 h 880744"/>
              <a:gd name="connsiteX4" fmla="*/ 1872208 w 1872208"/>
              <a:gd name="connsiteY4" fmla="*/ 733950 h 880744"/>
              <a:gd name="connsiteX5" fmla="*/ 1725414 w 1872208"/>
              <a:gd name="connsiteY5" fmla="*/ 880744 h 880744"/>
              <a:gd name="connsiteX6" fmla="*/ 146794 w 1872208"/>
              <a:gd name="connsiteY6" fmla="*/ 880744 h 880744"/>
              <a:gd name="connsiteX7" fmla="*/ 0 w 1872208"/>
              <a:gd name="connsiteY7" fmla="*/ 733950 h 880744"/>
              <a:gd name="connsiteX8" fmla="*/ 0 w 1872208"/>
              <a:gd name="connsiteY8" fmla="*/ 146794 h 880744"/>
              <a:gd name="connsiteX0" fmla="*/ 557084 w 2429292"/>
              <a:gd name="connsiteY0" fmla="*/ 190337 h 924287"/>
              <a:gd name="connsiteX1" fmla="*/ 7193 w 2429292"/>
              <a:gd name="connsiteY1" fmla="*/ 0 h 924287"/>
              <a:gd name="connsiteX2" fmla="*/ 2282498 w 2429292"/>
              <a:gd name="connsiteY2" fmla="*/ 43543 h 924287"/>
              <a:gd name="connsiteX3" fmla="*/ 2429292 w 2429292"/>
              <a:gd name="connsiteY3" fmla="*/ 190337 h 924287"/>
              <a:gd name="connsiteX4" fmla="*/ 2429292 w 2429292"/>
              <a:gd name="connsiteY4" fmla="*/ 777493 h 924287"/>
              <a:gd name="connsiteX5" fmla="*/ 2282498 w 2429292"/>
              <a:gd name="connsiteY5" fmla="*/ 924287 h 924287"/>
              <a:gd name="connsiteX6" fmla="*/ 703878 w 2429292"/>
              <a:gd name="connsiteY6" fmla="*/ 924287 h 924287"/>
              <a:gd name="connsiteX7" fmla="*/ 557084 w 2429292"/>
              <a:gd name="connsiteY7" fmla="*/ 777493 h 924287"/>
              <a:gd name="connsiteX8" fmla="*/ 557084 w 2429292"/>
              <a:gd name="connsiteY8" fmla="*/ 190337 h 924287"/>
              <a:gd name="connsiteX0" fmla="*/ 417441 w 2360502"/>
              <a:gd name="connsiteY0" fmla="*/ 342737 h 1076687"/>
              <a:gd name="connsiteX1" fmla="*/ 9065 w 2360502"/>
              <a:gd name="connsiteY1" fmla="*/ 0 h 1076687"/>
              <a:gd name="connsiteX2" fmla="*/ 2142855 w 2360502"/>
              <a:gd name="connsiteY2" fmla="*/ 195943 h 1076687"/>
              <a:gd name="connsiteX3" fmla="*/ 2289649 w 2360502"/>
              <a:gd name="connsiteY3" fmla="*/ 342737 h 1076687"/>
              <a:gd name="connsiteX4" fmla="*/ 2289649 w 2360502"/>
              <a:gd name="connsiteY4" fmla="*/ 929893 h 1076687"/>
              <a:gd name="connsiteX5" fmla="*/ 2142855 w 2360502"/>
              <a:gd name="connsiteY5" fmla="*/ 1076687 h 1076687"/>
              <a:gd name="connsiteX6" fmla="*/ 564235 w 2360502"/>
              <a:gd name="connsiteY6" fmla="*/ 1076687 h 1076687"/>
              <a:gd name="connsiteX7" fmla="*/ 417441 w 2360502"/>
              <a:gd name="connsiteY7" fmla="*/ 929893 h 1076687"/>
              <a:gd name="connsiteX8" fmla="*/ 417441 w 2360502"/>
              <a:gd name="connsiteY8" fmla="*/ 342737 h 10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502" h="1076687">
                <a:moveTo>
                  <a:pt x="417441" y="342737"/>
                </a:moveTo>
                <a:cubicBezTo>
                  <a:pt x="417441" y="261665"/>
                  <a:pt x="-72007" y="0"/>
                  <a:pt x="9065" y="0"/>
                </a:cubicBezTo>
                <a:cubicBezTo>
                  <a:pt x="535272" y="0"/>
                  <a:pt x="1762758" y="138820"/>
                  <a:pt x="2142855" y="195943"/>
                </a:cubicBezTo>
                <a:cubicBezTo>
                  <a:pt x="2522952" y="253066"/>
                  <a:pt x="2289649" y="261665"/>
                  <a:pt x="2289649" y="342737"/>
                </a:cubicBezTo>
                <a:lnTo>
                  <a:pt x="2289649" y="929893"/>
                </a:lnTo>
                <a:cubicBezTo>
                  <a:pt x="2289649" y="1010965"/>
                  <a:pt x="2223927" y="1076687"/>
                  <a:pt x="2142855" y="1076687"/>
                </a:cubicBezTo>
                <a:lnTo>
                  <a:pt x="564235" y="1076687"/>
                </a:lnTo>
                <a:cubicBezTo>
                  <a:pt x="483163" y="1076687"/>
                  <a:pt x="417441" y="1010965"/>
                  <a:pt x="417441" y="929893"/>
                </a:cubicBezTo>
                <a:lnTo>
                  <a:pt x="417441" y="342737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Picture 17" descr="https://openclipart.org/image/2400px/svg_to_png/189479/Traffic-C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3" y="1585218"/>
            <a:ext cx="546809" cy="7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ttps://openclipart.org/image/2400px/svg_to_png/189479/Traffic-C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34" y="1849769"/>
            <a:ext cx="546809" cy="7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603" y="1314114"/>
            <a:ext cx="2000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спортивная площадка</a:t>
            </a:r>
            <a:endParaRPr lang="ru-RU" sz="1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965" y="3494382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лыжня</a:t>
            </a:r>
            <a:endParaRPr lang="ru-RU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5" name="Picture 19" descr="http://www.uspenskoe-admin.ru/images/news/%D0%B8%D1%8E%D0%BB%D1%8C/1-090210_115712_489lot_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91" y="1601688"/>
            <a:ext cx="1841474" cy="116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dobro161.ru/__scale/uploads/s/k/y/i/kyilx3zxcoze/img/QXlQTxcG.jpg?width=197&amp;quality=8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2771" r="6660" b="14033"/>
          <a:stretch/>
        </p:blipFill>
        <p:spPr bwMode="auto">
          <a:xfrm rot="10800000">
            <a:off x="2339752" y="6038985"/>
            <a:ext cx="1431508" cy="81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dobro161.ru/__scale/uploads/s/k/y/i/kyilx3zxcoze/img/QXlQTxcG.jpg?width=197&amp;quality=8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2771" r="6660" b="14033"/>
          <a:stretch/>
        </p:blipFill>
        <p:spPr bwMode="auto">
          <a:xfrm rot="10800000">
            <a:off x="5652120" y="5990111"/>
            <a:ext cx="1431508" cy="81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882234" y="4278093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лабиринт</a:t>
            </a:r>
            <a:endParaRPr lang="ru-RU" sz="1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" name="Скругленный прямоугольник 9"/>
          <p:cNvSpPr/>
          <p:nvPr/>
        </p:nvSpPr>
        <p:spPr>
          <a:xfrm>
            <a:off x="7700987" y="4585870"/>
            <a:ext cx="1263946" cy="2100952"/>
          </a:xfrm>
          <a:custGeom>
            <a:avLst/>
            <a:gdLst>
              <a:gd name="connsiteX0" fmla="*/ 0 w 1872208"/>
              <a:gd name="connsiteY0" fmla="*/ 146794 h 880744"/>
              <a:gd name="connsiteX1" fmla="*/ 146794 w 1872208"/>
              <a:gd name="connsiteY1" fmla="*/ 0 h 880744"/>
              <a:gd name="connsiteX2" fmla="*/ 1725414 w 1872208"/>
              <a:gd name="connsiteY2" fmla="*/ 0 h 880744"/>
              <a:gd name="connsiteX3" fmla="*/ 1872208 w 1872208"/>
              <a:gd name="connsiteY3" fmla="*/ 146794 h 880744"/>
              <a:gd name="connsiteX4" fmla="*/ 1872208 w 1872208"/>
              <a:gd name="connsiteY4" fmla="*/ 733950 h 880744"/>
              <a:gd name="connsiteX5" fmla="*/ 1725414 w 1872208"/>
              <a:gd name="connsiteY5" fmla="*/ 880744 h 880744"/>
              <a:gd name="connsiteX6" fmla="*/ 146794 w 1872208"/>
              <a:gd name="connsiteY6" fmla="*/ 880744 h 880744"/>
              <a:gd name="connsiteX7" fmla="*/ 0 w 1872208"/>
              <a:gd name="connsiteY7" fmla="*/ 733950 h 880744"/>
              <a:gd name="connsiteX8" fmla="*/ 0 w 1872208"/>
              <a:gd name="connsiteY8" fmla="*/ 146794 h 880744"/>
              <a:gd name="connsiteX0" fmla="*/ 557084 w 2429292"/>
              <a:gd name="connsiteY0" fmla="*/ 190337 h 924287"/>
              <a:gd name="connsiteX1" fmla="*/ 7193 w 2429292"/>
              <a:gd name="connsiteY1" fmla="*/ 0 h 924287"/>
              <a:gd name="connsiteX2" fmla="*/ 2282498 w 2429292"/>
              <a:gd name="connsiteY2" fmla="*/ 43543 h 924287"/>
              <a:gd name="connsiteX3" fmla="*/ 2429292 w 2429292"/>
              <a:gd name="connsiteY3" fmla="*/ 190337 h 924287"/>
              <a:gd name="connsiteX4" fmla="*/ 2429292 w 2429292"/>
              <a:gd name="connsiteY4" fmla="*/ 777493 h 924287"/>
              <a:gd name="connsiteX5" fmla="*/ 2282498 w 2429292"/>
              <a:gd name="connsiteY5" fmla="*/ 924287 h 924287"/>
              <a:gd name="connsiteX6" fmla="*/ 703878 w 2429292"/>
              <a:gd name="connsiteY6" fmla="*/ 924287 h 924287"/>
              <a:gd name="connsiteX7" fmla="*/ 557084 w 2429292"/>
              <a:gd name="connsiteY7" fmla="*/ 777493 h 924287"/>
              <a:gd name="connsiteX8" fmla="*/ 557084 w 2429292"/>
              <a:gd name="connsiteY8" fmla="*/ 190337 h 924287"/>
              <a:gd name="connsiteX0" fmla="*/ 557084 w 2509852"/>
              <a:gd name="connsiteY0" fmla="*/ 213268 h 947218"/>
              <a:gd name="connsiteX1" fmla="*/ 7194 w 2509852"/>
              <a:gd name="connsiteY1" fmla="*/ 0 h 947218"/>
              <a:gd name="connsiteX2" fmla="*/ 2282498 w 2509852"/>
              <a:gd name="connsiteY2" fmla="*/ 66474 h 947218"/>
              <a:gd name="connsiteX3" fmla="*/ 2429292 w 2509852"/>
              <a:gd name="connsiteY3" fmla="*/ 213268 h 947218"/>
              <a:gd name="connsiteX4" fmla="*/ 2429292 w 2509852"/>
              <a:gd name="connsiteY4" fmla="*/ 800424 h 947218"/>
              <a:gd name="connsiteX5" fmla="*/ 2282498 w 2509852"/>
              <a:gd name="connsiteY5" fmla="*/ 947218 h 947218"/>
              <a:gd name="connsiteX6" fmla="*/ 703878 w 2509852"/>
              <a:gd name="connsiteY6" fmla="*/ 947218 h 947218"/>
              <a:gd name="connsiteX7" fmla="*/ 557084 w 2509852"/>
              <a:gd name="connsiteY7" fmla="*/ 800424 h 947218"/>
              <a:gd name="connsiteX8" fmla="*/ 557084 w 2509852"/>
              <a:gd name="connsiteY8" fmla="*/ 213268 h 94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852" h="947218">
                <a:moveTo>
                  <a:pt x="557084" y="213268"/>
                </a:moveTo>
                <a:cubicBezTo>
                  <a:pt x="557084" y="132196"/>
                  <a:pt x="-73878" y="0"/>
                  <a:pt x="7194" y="0"/>
                </a:cubicBezTo>
                <a:cubicBezTo>
                  <a:pt x="533401" y="0"/>
                  <a:pt x="1878815" y="30929"/>
                  <a:pt x="2282498" y="66474"/>
                </a:cubicBezTo>
                <a:cubicBezTo>
                  <a:pt x="2686181" y="102019"/>
                  <a:pt x="2429292" y="132196"/>
                  <a:pt x="2429292" y="213268"/>
                </a:cubicBezTo>
                <a:lnTo>
                  <a:pt x="2429292" y="800424"/>
                </a:lnTo>
                <a:cubicBezTo>
                  <a:pt x="2429292" y="881496"/>
                  <a:pt x="2363570" y="947218"/>
                  <a:pt x="2282498" y="947218"/>
                </a:cubicBezTo>
                <a:lnTo>
                  <a:pt x="703878" y="947218"/>
                </a:lnTo>
                <a:cubicBezTo>
                  <a:pt x="622806" y="947218"/>
                  <a:pt x="557084" y="881496"/>
                  <a:pt x="557084" y="800424"/>
                </a:cubicBezTo>
                <a:lnTo>
                  <a:pt x="557084" y="21326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3" name="Picture 3" descr="C:\Users\rabotnik\Desktop\Простые-лабиринты-для-малышей-Рис.-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r="28642"/>
          <a:stretch/>
        </p:blipFill>
        <p:spPr bwMode="auto">
          <a:xfrm>
            <a:off x="8054045" y="4888212"/>
            <a:ext cx="783248" cy="1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botnik\Desktop\5c17f969128a2-1440x11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64658"/>
            <a:ext cx="5616624" cy="2842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222973" y="5853193"/>
            <a:ext cx="2038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прогулочные участки </a:t>
            </a:r>
            <a:endParaRPr lang="ru-RU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7856" r="-697" b="7856"/>
          <a:stretch/>
        </p:blipFill>
        <p:spPr bwMode="auto">
          <a:xfrm>
            <a:off x="7119124" y="769270"/>
            <a:ext cx="934921" cy="58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http://dobro161.ru/__scale/uploads/s/k/y/i/kyilx3zxcoze/img/QXlQTxcG.jpg?width=197&amp;quality=8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2771" r="6660" b="14033"/>
          <a:stretch/>
        </p:blipFill>
        <p:spPr bwMode="auto">
          <a:xfrm rot="5400000">
            <a:off x="7867004" y="3062927"/>
            <a:ext cx="1431508" cy="81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ktsport.ru/wp-content/uploads/2017/11/shema-sklonov-snezhnyiy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7" r="16171" b="10028"/>
          <a:stretch/>
        </p:blipFill>
        <p:spPr bwMode="auto">
          <a:xfrm>
            <a:off x="362330" y="3961200"/>
            <a:ext cx="1317018" cy="19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0434" y="1062676"/>
            <a:ext cx="6007830" cy="134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071" y="2852936"/>
            <a:ext cx="108838" cy="737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9677" y="2852936"/>
            <a:ext cx="6322643" cy="144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1468002"/>
            <a:ext cx="134264" cy="152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3343" y="214290"/>
            <a:ext cx="87206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территория </a:t>
            </a:r>
            <a:endParaRPr lang="en-US" sz="4000" b="1" dirty="0" smtClean="0">
              <a:solidFill>
                <a:srgbClr val="0000CC"/>
              </a:solidFill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дошкольной 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образовательной организации</a:t>
            </a:r>
            <a:endParaRPr lang="ru-RU" sz="40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374" y="2780928"/>
            <a:ext cx="8515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   </a:t>
            </a:r>
            <a:r>
              <a:rPr lang="ru-RU" sz="2800" dirty="0" err="1" smtClean="0">
                <a:latin typeface="Bookman Old Style" panose="02050604050505020204" pitchFamily="18" charset="0"/>
                <a:ea typeface="Calibri"/>
              </a:rPr>
              <a:t>отмостки</a:t>
            </a:r>
            <a:r>
              <a:rPr lang="ru-RU" sz="2800" dirty="0" smtClean="0">
                <a:latin typeface="Bookman Old Style" panose="02050604050505020204" pitchFamily="18" charset="0"/>
                <a:ea typeface="Calibri"/>
              </a:rPr>
              <a:t>, пешеходные дорожки, </a:t>
            </a:r>
            <a:r>
              <a:rPr lang="ru-RU" sz="2800" dirty="0" smtClean="0">
                <a:latin typeface="Bookman Old Style" panose="02050604050505020204" pitchFamily="18" charset="0"/>
              </a:rPr>
              <a:t>   </a:t>
            </a:r>
            <a:r>
              <a:rPr lang="ru-RU" sz="2800" dirty="0" err="1" smtClean="0">
                <a:latin typeface="Bookman Old Style" panose="02050604050505020204" pitchFamily="18" charset="0"/>
              </a:rPr>
              <a:t>поребрики</a:t>
            </a:r>
            <a:r>
              <a:rPr lang="ru-RU" sz="2800" dirty="0" smtClean="0">
                <a:latin typeface="Bookman Old Style" panose="02050604050505020204" pitchFamily="18" charset="0"/>
              </a:rPr>
              <a:t> очищены.</a:t>
            </a:r>
          </a:p>
          <a:p>
            <a:pPr algn="just"/>
            <a:endParaRPr lang="ru-RU" sz="28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</a:t>
            </a:r>
            <a:r>
              <a:rPr lang="ru-RU" sz="2800" dirty="0" smtClean="0">
                <a:latin typeface="Bookman Old Style" panose="02050604050505020204" pitchFamily="18" charset="0"/>
              </a:rPr>
              <a:t>отсутствие сосулек, скользких дорожек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4" descr="https://catherineasquithgallery.com/uploads/posts/2021-03/1614552744_10-p-kartinki-snezhinki-na-belom-fon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" y="2828871"/>
            <a:ext cx="550337" cy="6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atherineasquithgallery.com/uploads/posts/2021-03/1614552744_10-p-kartinki-snezhinki-na-belom-fon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63400"/>
            <a:ext cx="550337" cy="6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3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20220126_1108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428058"/>
            <a:ext cx="4000496" cy="5334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6760" y="260648"/>
            <a:ext cx="5057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отмостки</a:t>
            </a:r>
            <a:r>
              <a:rPr lang="ru-RU" sz="32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3200" b="1" dirty="0" err="1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поребрики</a:t>
            </a:r>
            <a:endParaRPr lang="ru-RU" sz="32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C:\Users\1\AppData\Local\Microsoft\Windows\Temporary Internet Files\Content.Word\IMG_20230206_073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71477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0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2711" y="260648"/>
            <a:ext cx="6825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обеспечение безопасности </a:t>
            </a:r>
          </a:p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на территории детского сада</a:t>
            </a:r>
            <a:endParaRPr lang="ru-RU" sz="32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C:\Users\1\Downloads\16764584307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8680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94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2711" y="260648"/>
            <a:ext cx="6825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обеспечение безопасности </a:t>
            </a:r>
          </a:p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на территории детского сада</a:t>
            </a:r>
            <a:endParaRPr lang="ru-RU" sz="32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4274" name="Picture 2" descr="C:\Users\1\Downloads\167645843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000510" cy="533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94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botnik\Desktop\рабочий стол 2023 -2024\имняя площадка 2024\фото\IMG_20240202_150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748"/>
            <a:ext cx="4496267" cy="33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botnik\Desktop\рабочий стол 2023 -2024\имняя площадка 2024\1708066390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1223"/>
            <a:ext cx="4118588" cy="5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ownloads\IMG-904f7faf20e5cce0b1b56e07c2e9b6ef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412776"/>
            <a:ext cx="785817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6682" y="366690"/>
            <a:ext cx="8709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/>
              </a:rPr>
              <a:t>зимняя спортивная площадка</a:t>
            </a:r>
            <a:endParaRPr lang="ru-RU" sz="40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49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169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51</cp:revision>
  <dcterms:created xsi:type="dcterms:W3CDTF">2022-01-28T07:25:50Z</dcterms:created>
  <dcterms:modified xsi:type="dcterms:W3CDTF">2024-02-16T13:45:48Z</dcterms:modified>
</cp:coreProperties>
</file>