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61" r:id="rId4"/>
    <p:sldId id="290" r:id="rId5"/>
    <p:sldId id="263" r:id="rId6"/>
    <p:sldId id="262" r:id="rId7"/>
    <p:sldId id="270" r:id="rId8"/>
    <p:sldId id="271" r:id="rId9"/>
    <p:sldId id="289" r:id="rId10"/>
    <p:sldId id="291" r:id="rId11"/>
    <p:sldId id="272" r:id="rId12"/>
    <p:sldId id="264" r:id="rId13"/>
    <p:sldId id="265" r:id="rId14"/>
    <p:sldId id="266" r:id="rId15"/>
    <p:sldId id="267" r:id="rId16"/>
    <p:sldId id="268" r:id="rId17"/>
    <p:sldId id="269" r:id="rId18"/>
    <p:sldId id="259" r:id="rId19"/>
    <p:sldId id="278" r:id="rId20"/>
    <p:sldId id="280" r:id="rId21"/>
    <p:sldId id="281" r:id="rId22"/>
    <p:sldId id="283" r:id="rId23"/>
    <p:sldId id="273" r:id="rId24"/>
    <p:sldId id="274" r:id="rId25"/>
    <p:sldId id="275" r:id="rId26"/>
    <p:sldId id="276" r:id="rId27"/>
    <p:sldId id="277" r:id="rId28"/>
    <p:sldId id="292" r:id="rId29"/>
    <p:sldId id="279" r:id="rId30"/>
    <p:sldId id="282" r:id="rId31"/>
    <p:sldId id="288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188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Мониторинг  результатов обследования детей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Лист1!$A$2:$A$5</c:f>
              <c:strCache>
                <c:ptCount val="4"/>
                <c:pt idx="0">
                  <c:v>Обследовано</c:v>
                </c:pt>
                <c:pt idx="1">
                  <c:v>Норма речи</c:v>
                </c:pt>
                <c:pt idx="2">
                  <c:v>Значительные улучшения</c:v>
                </c:pt>
                <c:pt idx="3">
                  <c:v>нуждаются в продолжении обучения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15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C-4CD4-AD04-8B563443C6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Лист1!$A$2:$A$5</c:f>
              <c:strCache>
                <c:ptCount val="4"/>
                <c:pt idx="0">
                  <c:v>Обследовано</c:v>
                </c:pt>
                <c:pt idx="1">
                  <c:v>Норма речи</c:v>
                </c:pt>
                <c:pt idx="2">
                  <c:v>Значительные улучшения</c:v>
                </c:pt>
                <c:pt idx="3">
                  <c:v>нуждаются в продолжении обучения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16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C-4CD4-AD04-8B563443C6C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Лист1!$A$2:$A$5</c:f>
              <c:strCache>
                <c:ptCount val="4"/>
                <c:pt idx="0">
                  <c:v>Обследовано</c:v>
                </c:pt>
                <c:pt idx="1">
                  <c:v>Норма речи</c:v>
                </c:pt>
                <c:pt idx="2">
                  <c:v>Значительные улучшения</c:v>
                </c:pt>
                <c:pt idx="3">
                  <c:v>нуждаются в продолжении обучения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25</c:v>
                </c:pt>
                <c:pt idx="1">
                  <c:v>18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2C-4CD4-AD04-8B563443C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406488"/>
        <c:axId val="239408784"/>
      </c:lineChart>
      <c:lineChart>
        <c:grouping val="standard"/>
        <c:varyColors val="0"/>
        <c:ser>
          <c:idx val="3"/>
          <c:order val="3"/>
          <c:tx>
            <c:strRef>
              <c:f>Лист1!$E$1</c:f>
              <c:strCache>
                <c:ptCount val="1"/>
                <c:pt idx="0">
                  <c:v>2021-2022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Лист1!$A$2:$A$5</c:f>
              <c:strCache>
                <c:ptCount val="4"/>
                <c:pt idx="0">
                  <c:v>Обследовано</c:v>
                </c:pt>
                <c:pt idx="1">
                  <c:v>Норма речи</c:v>
                </c:pt>
                <c:pt idx="2">
                  <c:v>Значительные улучшения</c:v>
                </c:pt>
                <c:pt idx="3">
                  <c:v>нуждаются в продолжении обучения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25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2C-4CD4-AD04-8B563443C6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0899624"/>
        <c:axId val="270898640"/>
      </c:lineChart>
      <c:catAx>
        <c:axId val="23940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408784"/>
        <c:crosses val="autoZero"/>
        <c:auto val="1"/>
        <c:lblAlgn val="ctr"/>
        <c:lblOffset val="100"/>
        <c:noMultiLvlLbl val="0"/>
      </c:catAx>
      <c:valAx>
        <c:axId val="23940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406488"/>
        <c:crosses val="autoZero"/>
        <c:crossBetween val="between"/>
      </c:valAx>
      <c:valAx>
        <c:axId val="27089864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0899624"/>
        <c:crosses val="max"/>
        <c:crossBetween val="between"/>
      </c:valAx>
      <c:catAx>
        <c:axId val="270899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089864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B18BB-05A3-4024-84F2-DDA10608F408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EADFF-636E-4618-AC86-7CD382D99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www.o-detstve.ru/assets/images/online-test/academia/razdelitel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22" y="5161658"/>
            <a:ext cx="9013977" cy="15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80" cy="68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get-pdb/1221986/e3f54dd6-0a0e-4501-9bb2-26c455ec9da2/s120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050" y="516857"/>
            <a:ext cx="1480312" cy="15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0.liveinternet.ru/images/attach/b/4/113/801/113801418_large_4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66" y="2073076"/>
            <a:ext cx="1680167" cy="13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pdb/938499/fb6f2efe-a5c3-45f8-931f-f29131908dc9/s1200"/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384560"/>
            <a:ext cx="2400301" cy="226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-Xd_4BfZNKxU/Uqn08NRjopI/AAAAAAAADi0/cAQTOiSezc8/s1600/3391817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187945"/>
            <a:ext cx="2402536" cy="19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GReverance" pitchFamily="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GReverance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0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7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5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9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28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avatars.mds.yandex.net/get-pdb/1221986/e3f54dd6-0a0e-4501-9bb2-26c455ec9da2/s120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9" y="331154"/>
            <a:ext cx="773053" cy="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g0.liveinternet.ru/images/attach/b/4/113/801/113801418_large_4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5489906"/>
            <a:ext cx="591796" cy="4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get-pdb/938499/fb6f2efe-a5c3-45f8-931f-f29131908dc9/s120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864" y="300452"/>
            <a:ext cx="884148" cy="8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-Xd_4BfZNKxU/Uqn08NRjopI/AAAAAAAADi0/cAQTOiSezc8/s1600/3391817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502" y="5733874"/>
            <a:ext cx="884148" cy="7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3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img0.liveinternet.ru/images/attach/b/4/113/801/113801418_large_4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366" y="5484120"/>
            <a:ext cx="477294" cy="3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1" name="Picture 8" descr="https://avatars.mds.yandex.net/get-pdb/1221986/e3f54dd6-0a0e-4501-9bb2-26c455ec9da2/s120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3301" y="4979851"/>
            <a:ext cx="484098" cy="50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get-pdb/938499/fb6f2efe-a5c3-45f8-931f-f29131908dc9/s120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864" y="300452"/>
            <a:ext cx="884148" cy="8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3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avatars.mds.yandex.net/get-pdb/1221986/e3f54dd6-0a0e-4501-9bb2-26c455ec9da2/s1200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78444" y="5459187"/>
            <a:ext cx="402891" cy="41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g0.liveinternet.ru/images/attach/b/4/113/801/113801418_large_4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88" y="300452"/>
            <a:ext cx="1013907" cy="8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get-pdb/938499/fb6f2efe-a5c3-45f8-931f-f29131908dc9/s1200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8864" y="300452"/>
            <a:ext cx="884148" cy="83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-Xd_4BfZNKxU/Uqn08NRjopI/AAAAAAAADi0/cAQTOiSezc8/s1600/3391817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5867" y="5821137"/>
            <a:ext cx="884148" cy="7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9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82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1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4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38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2945-CC82-4452-B794-935ED38FDFC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0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www.o-detstve.ru/assets/images/online-test/academia/razdelitel9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22" y="5161658"/>
            <a:ext cx="9013977" cy="155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avatanplus.com/files/resources/mid/585501a168b311590c0e5e95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780" cy="688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8323473" y="6679241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Reverance" pitchFamily="2" charset="0"/>
              </a:rPr>
              <a:t>© </a:t>
            </a:r>
            <a:r>
              <a:rPr lang="ru-RU" sz="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GReverance" pitchFamily="2" charset="0"/>
              </a:rPr>
              <a:t>Полшкова В.В., </a:t>
            </a:r>
            <a:r>
              <a:rPr lang="ru-RU" sz="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Reverance" pitchFamily="2" charset="0"/>
              </a:rPr>
              <a:t>2019</a:t>
            </a:r>
            <a:endParaRPr lang="ru-RU" sz="600" b="0" dirty="0">
              <a:solidFill>
                <a:schemeClr val="tx1">
                  <a:lumMod val="65000"/>
                  <a:lumOff val="35000"/>
                </a:schemeClr>
              </a:solidFill>
              <a:latin typeface="AGReverance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A2945-CC82-4452-B794-935ED38FDFCB}" type="datetimeFigureOut">
              <a:rPr lang="ru-RU" smtClean="0"/>
              <a:t>03.04.2023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23324-8A6B-4A72-A567-D5FF4B82E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1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526" y="253453"/>
            <a:ext cx="7028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0445" y="1124888"/>
            <a:ext cx="4076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ПОРТФОЛИО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2" descr="C:\Users\Татьяна\Desktop\все с рабочего стола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58" y="2048218"/>
            <a:ext cx="2555776" cy="325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Капля 3"/>
          <p:cNvSpPr/>
          <p:nvPr/>
        </p:nvSpPr>
        <p:spPr>
          <a:xfrm>
            <a:off x="3166281" y="2297339"/>
            <a:ext cx="4863465" cy="3298243"/>
          </a:xfrm>
          <a:prstGeom prst="teardrop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Пузаковой  Татьяны Александровны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– логопеда 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«Инсарский детский сад «Солнышко»</a:t>
            </a:r>
          </a:p>
        </p:txBody>
      </p:sp>
    </p:spTree>
    <p:extLst>
      <p:ext uri="{BB962C8B-B14F-4D97-AF65-F5344CB8AC3E}">
        <p14:creationId xmlns:p14="http://schemas.microsoft.com/office/powerpoint/2010/main" val="298982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6" y="223155"/>
            <a:ext cx="4237543" cy="59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1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8707" y="198235"/>
            <a:ext cx="705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заочных олимпиадах, конкурсах, выставках, турнирах, соревнованиях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7" y="973877"/>
            <a:ext cx="3734516" cy="5278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90" y="973878"/>
            <a:ext cx="3734515" cy="52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1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56" y="410246"/>
            <a:ext cx="3763014" cy="5319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1" y="364481"/>
            <a:ext cx="3825575" cy="54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8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3" y="282803"/>
            <a:ext cx="3806222" cy="53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8" y="860651"/>
            <a:ext cx="7644771" cy="5404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9618" y="491319"/>
            <a:ext cx="551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07" y="334638"/>
            <a:ext cx="3968016" cy="5608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23" y="334638"/>
            <a:ext cx="3944068" cy="557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8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42" y="627798"/>
            <a:ext cx="7299539" cy="51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6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140" y="436728"/>
            <a:ext cx="614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пособий, методических рекомендаций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764275" y="1224249"/>
            <a:ext cx="3178781" cy="464429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18" y="1224249"/>
            <a:ext cx="3449115" cy="4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00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21" y="191068"/>
            <a:ext cx="7847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41" y="1114398"/>
            <a:ext cx="3963821" cy="52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0" y="444689"/>
            <a:ext cx="3985148" cy="5313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6" y="444689"/>
            <a:ext cx="4017560" cy="53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448" y="255473"/>
            <a:ext cx="569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333957"/>
              </p:ext>
            </p:extLst>
          </p:nvPr>
        </p:nvGraphicFramePr>
        <p:xfrm>
          <a:off x="539750" y="836614"/>
          <a:ext cx="8235760" cy="4906918"/>
        </p:xfrm>
        <a:graphic>
          <a:graphicData uri="http://schemas.openxmlformats.org/drawingml/2006/table">
            <a:tbl>
              <a:tblPr/>
              <a:tblGrid>
                <a:gridCol w="380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1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ФАМИЛИЯ, ИМЯ, ОТЧЕСТВО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Пузакова Татьяна Александровна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1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ДЕВИЧЬЯ ФАМИЛИЯ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Цыганова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1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ДАТА РОЖДЕНИЯ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02. 1991 г.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84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ОБРАЗОВАНИЕ, ДАТА ОКОНЧАНИЯ, КВАЛИФИКАЦИЯ ПО ДИПЛОМУ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Высшее.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МГПИ им. М. Е. </a:t>
                      </a: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Квалификация: учитель – олигофренопедагог  и учитель – логопед, 2013 г.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84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ДОПОЛНИТЕЛЬНЫЕ СВЕДЕНИЯ ОБ ОБРАЗОВАНИИ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МГПИ им. М. Е. </a:t>
                      </a:r>
                      <a:r>
                        <a:rPr kumimoji="1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Евсевьева</a:t>
                      </a: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533400" marR="0" lvl="0" indent="-53340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Квалификация: педагог-психолог, 2014 г.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6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ЗАНИМАЕМАЯ ДОЛЖНОСТЬ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учитель - логопед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1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СТАЖ ПЕДАГОГИЧЕСКОЙ РАБОТЫ (ПО СПЕЦИАЛЬНОСТИ)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лет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4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СТАЖ РАБОТЫ В ДАННОЙ ОРГАНИЗАЦИИ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лет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4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КВАЛИФИКАЦИОННАЯ КАТЕГОРИЯ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899059"/>
                  </a:ext>
                </a:extLst>
              </a:tr>
              <a:tr h="4184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ДАТА АТТЕСТАЦИИ</a:t>
                      </a:r>
                    </a:p>
                  </a:txBody>
                  <a:tcPr marL="91444" marR="91444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№ 516 от 23.05.2018</a:t>
                      </a:r>
                    </a:p>
                  </a:txBody>
                  <a:tcPr marL="91444" marR="91444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764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3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2" y="395784"/>
            <a:ext cx="3531925" cy="4988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48" y="395784"/>
            <a:ext cx="3575439" cy="50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5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9" y="393995"/>
            <a:ext cx="3557403" cy="5030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40" y="1132763"/>
            <a:ext cx="5122460" cy="38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40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9" y="382136"/>
            <a:ext cx="3770282" cy="5329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25" y="1328263"/>
            <a:ext cx="4898149" cy="34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2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421" y="191068"/>
            <a:ext cx="7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 (очно)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27" y="560399"/>
            <a:ext cx="4195834" cy="5594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560399"/>
            <a:ext cx="4195834" cy="55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61" y="191068"/>
            <a:ext cx="7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7" y="560399"/>
            <a:ext cx="4080680" cy="57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61" y="191068"/>
            <a:ext cx="7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560400"/>
            <a:ext cx="3827344" cy="5103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55" y="560400"/>
            <a:ext cx="3730104" cy="49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732" y="423080"/>
            <a:ext cx="3819535" cy="54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5911" y="327547"/>
            <a:ext cx="716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86" y="973878"/>
            <a:ext cx="4191569" cy="55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94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9" y="973878"/>
            <a:ext cx="3476699" cy="4914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47" y="973878"/>
            <a:ext cx="3705438" cy="52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22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5" y="1323833"/>
            <a:ext cx="5401165" cy="3818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" y="278829"/>
            <a:ext cx="3570558" cy="505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7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776" y="569373"/>
            <a:ext cx="5813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50800"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6036" y="2546277"/>
            <a:ext cx="8598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https://dsolnins.schoolrm.ru/sveden/employees/30790/287555/?bitrix_include_areas=N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3458" y="1142326"/>
            <a:ext cx="7014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Су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терапии в процессе логопедической работы по коррекции звукопроизношения детей старшего дошкольного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900" y="286603"/>
            <a:ext cx="742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0" y="846162"/>
            <a:ext cx="3524551" cy="4988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9" y="879463"/>
            <a:ext cx="3337591" cy="47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6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2764" y="586854"/>
            <a:ext cx="638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8" y="956186"/>
            <a:ext cx="3719882" cy="5261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14" y="956186"/>
            <a:ext cx="3642687" cy="51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5" y="300251"/>
            <a:ext cx="3949389" cy="55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2" y="1174884"/>
            <a:ext cx="8491970" cy="398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06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036" y="423081"/>
            <a:ext cx="723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65" y="1069412"/>
            <a:ext cx="3964074" cy="52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1002" y="360613"/>
            <a:ext cx="659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воспитанников в соответствии с перспективным планом коррекционной работы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2" y="1006944"/>
            <a:ext cx="4149047" cy="572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2197" y="682388"/>
            <a:ext cx="499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26237525"/>
              </p:ext>
            </p:extLst>
          </p:nvPr>
        </p:nvGraphicFramePr>
        <p:xfrm>
          <a:off x="464023" y="559558"/>
          <a:ext cx="8407022" cy="5172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4624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307" y="464023"/>
            <a:ext cx="803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2" y="996286"/>
            <a:ext cx="3771900" cy="50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99" y="996286"/>
            <a:ext cx="3677218" cy="49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4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356" y="430874"/>
            <a:ext cx="679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b="1" kern="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</a:t>
            </a:r>
            <a:r>
              <a:rPr lang="ru-RU" b="1" kern="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участия в инновационной (экспериментальной) деятельности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4" y="1077205"/>
            <a:ext cx="3521123" cy="46948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53" y="1077205"/>
            <a:ext cx="3577420" cy="47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97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305</Words>
  <Application>Microsoft Office PowerPoint</Application>
  <PresentationFormat>Экран (4:3)</PresentationFormat>
  <Paragraphs>50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AGReverance</vt:lpstr>
      <vt:lpstr>Arial</vt:lpstr>
      <vt:lpstr>Calibri</vt:lpstr>
      <vt:lpstr>Monotype Sorts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Окружающий мир</dc:title>
  <dc:subject>Окружающий мир</dc:subject>
  <dc:creator>Viktoriya Polshkova</dc:creator>
  <cp:keywords>окружающий мир; природа; лето</cp:keywords>
  <cp:lastModifiedBy>1</cp:lastModifiedBy>
  <cp:revision>33</cp:revision>
  <dcterms:created xsi:type="dcterms:W3CDTF">2019-07-07T08:43:19Z</dcterms:created>
  <dcterms:modified xsi:type="dcterms:W3CDTF">2023-04-03T09:59:57Z</dcterms:modified>
</cp:coreProperties>
</file>