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84" r:id="rId2"/>
    <p:sldId id="285" r:id="rId3"/>
    <p:sldId id="289" r:id="rId4"/>
    <p:sldId id="286" r:id="rId5"/>
    <p:sldId id="256" r:id="rId6"/>
    <p:sldId id="257" r:id="rId7"/>
    <p:sldId id="260" r:id="rId8"/>
    <p:sldId id="258" r:id="rId9"/>
    <p:sldId id="259" r:id="rId10"/>
    <p:sldId id="290" r:id="rId11"/>
    <p:sldId id="265" r:id="rId12"/>
    <p:sldId id="264" r:id="rId13"/>
    <p:sldId id="261" r:id="rId14"/>
    <p:sldId id="263" r:id="rId15"/>
    <p:sldId id="282" r:id="rId16"/>
    <p:sldId id="293" r:id="rId17"/>
    <p:sldId id="266" r:id="rId18"/>
    <p:sldId id="277" r:id="rId19"/>
    <p:sldId id="270" r:id="rId20"/>
    <p:sldId id="276" r:id="rId21"/>
    <p:sldId id="274" r:id="rId22"/>
    <p:sldId id="292" r:id="rId23"/>
    <p:sldId id="287" r:id="rId24"/>
    <p:sldId id="291" r:id="rId25"/>
    <p:sldId id="288" r:id="rId26"/>
    <p:sldId id="268" r:id="rId27"/>
    <p:sldId id="272" r:id="rId28"/>
    <p:sldId id="296" r:id="rId29"/>
    <p:sldId id="295" r:id="rId30"/>
    <p:sldId id="279" r:id="rId31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1" autoAdjust="0"/>
    <p:restoredTop sz="94638" autoAdjust="0"/>
  </p:normalViewPr>
  <p:slideViewPr>
    <p:cSldViewPr>
      <p:cViewPr varScale="1">
        <p:scale>
          <a:sx n="69" d="100"/>
          <a:sy n="69" d="100"/>
        </p:scale>
        <p:origin x="-54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DE6302-083C-41CD-99BF-979853346B7C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A95AEB-8265-4997-A8ED-9735F36708F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12/20/2022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12/20/2022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12/20/2022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12/20/2022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12/20/2022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12/20/2022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12/20/2022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12/20/2022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12/20/2022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12/20/2022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12/20/2022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12/20/2022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2209800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/>
              <a:t>МИНИСТЕРСТВО ОБРАЗОВАНИЯ РМ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Биушкиной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Елены Анатольевны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Воспитателя МБДОУ «Дубёнский детский сад комбинированного вида «Солнышко»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191000" y="2743201"/>
            <a:ext cx="4572000" cy="361172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Дата рождения: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03.12.1974г.</a:t>
            </a:r>
          </a:p>
          <a:p>
            <a:pPr marL="0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Профессиональное образование: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высшее, МГПИ им. М. Е. </a:t>
            </a:r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 специальности «Педагогика и методика начального образования», учитель начальных классов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 </a:t>
            </a:r>
          </a:p>
          <a:p>
            <a:pPr marL="0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№ диплома: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АБС  0556552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, дата выдачи: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23.06.1997 г.</a:t>
            </a:r>
          </a:p>
          <a:p>
            <a:pPr marL="0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Стаж педагогической работы (по специальности):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19 лет</a:t>
            </a:r>
          </a:p>
          <a:p>
            <a:pPr marL="0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Общий трудовой стаж</a:t>
            </a:r>
            <a:r>
              <a:rPr lang="ru-RU" sz="2800" b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: </a:t>
            </a:r>
            <a:r>
              <a:rPr lang="ru-RU" sz="280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27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года</a:t>
            </a:r>
          </a:p>
          <a:p>
            <a:pPr marL="0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Квалификационная категория: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первая</a:t>
            </a:r>
          </a:p>
          <a:p>
            <a:pPr marL="0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Дата последней аттестации: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22.03.2018 г</a:t>
            </a:r>
          </a:p>
          <a:p>
            <a:pPr marL="0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Занимаемая должность: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воспитатель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F:\IMG-20210426-WA00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2819400"/>
            <a:ext cx="3316184" cy="34591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сканы для презинтации\сканы 15.12.22\CCI15122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1143000"/>
            <a:ext cx="3928093" cy="4953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  <a:endParaRPr lang="ru-RU" sz="2800" dirty="0"/>
          </a:p>
        </p:txBody>
      </p:sp>
      <p:pic>
        <p:nvPicPr>
          <p:cNvPr id="8194" name="Picture 2" descr="F:\сканы для презинтации\CCI08122022_00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2187" y="1920875"/>
            <a:ext cx="3108625" cy="4433888"/>
          </a:xfrm>
          <a:prstGeom prst="rect">
            <a:avLst/>
          </a:prstGeom>
          <a:noFill/>
        </p:spPr>
      </p:pic>
      <p:pic>
        <p:nvPicPr>
          <p:cNvPr id="8195" name="Picture 3" descr="F:\сканы для презинтации\CCI08122022_00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1920875"/>
            <a:ext cx="3649812" cy="44338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5000" y="609600"/>
            <a:ext cx="318105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1066800"/>
            <a:ext cx="3276600" cy="403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81001" y="762000"/>
            <a:ext cx="2209800" cy="368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1600200"/>
            <a:ext cx="3505199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438449"/>
            <a:ext cx="4038600" cy="3398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 7.Проведение открытых занятий, мастер классов, мероприятий</a:t>
            </a:r>
            <a:endParaRPr lang="ru-RU" sz="36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44861" y="1668857"/>
            <a:ext cx="4495804" cy="4358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F:\сканы для презинтации\CCI08122022_0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524000"/>
            <a:ext cx="3886200" cy="42672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896112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9. Общественно-педагогическая активность педагога</a:t>
            </a:r>
            <a:endParaRPr lang="ru-RU" sz="3600" dirty="0"/>
          </a:p>
        </p:txBody>
      </p:sp>
      <p:pic>
        <p:nvPicPr>
          <p:cNvPr id="1026" name="Picture 2" descr="F:\сканы для презинтации\CCI09122022_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9" y="1600200"/>
            <a:ext cx="3581401" cy="4191000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495800" y="3124200"/>
            <a:ext cx="4038600" cy="3056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C:\Users\Delta\Desktop\Лена\АТТЕСТАЦИЯ 3\2023 г\публикация\газет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1600200"/>
            <a:ext cx="4191000" cy="152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953000" y="1066800"/>
            <a:ext cx="3657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Delta\Desktop\Лена\АТТЕСТАЦИЯ 3\image-2022-09-01 20_56_59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57200" y="2631758"/>
            <a:ext cx="4038600" cy="30121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257800" y="1600200"/>
            <a:ext cx="3352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C:\Users\Delta\Desktop\Лена\АТТЕСТАЦИЯ 3\CCI01092022_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990600"/>
            <a:ext cx="4114800" cy="2291056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9200" y="3505200"/>
            <a:ext cx="3429001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909210" y="1920875"/>
            <a:ext cx="3134580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5100698" y="1920875"/>
            <a:ext cx="3133604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48200" y="2725139"/>
            <a:ext cx="4038600" cy="2825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 bwMode="auto">
          <a:xfrm>
            <a:off x="533400" y="1752600"/>
            <a:ext cx="4038600" cy="2840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Представление к аттестации</a:t>
            </a:r>
            <a:endParaRPr lang="ru-RU" dirty="0"/>
          </a:p>
        </p:txBody>
      </p:sp>
      <p:pic>
        <p:nvPicPr>
          <p:cNvPr id="2050" name="Picture 2" descr="F:\сканы для презинтации\сканы 15.12.22\CCI15122022_00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600200"/>
            <a:ext cx="3870625" cy="5029200"/>
          </a:xfrm>
          <a:prstGeom prst="rect">
            <a:avLst/>
          </a:prstGeom>
          <a:noFill/>
        </p:spPr>
      </p:pic>
      <p:pic>
        <p:nvPicPr>
          <p:cNvPr id="2051" name="Picture 3" descr="F:\сканы для презинтации\сканы 15.12.22\CCI15122022_00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600200"/>
            <a:ext cx="3108625" cy="4876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838200"/>
            <a:ext cx="3657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 descr="C:\Users\Delta\Desktop\Лена\АТТЕСТАЦИЯ 3\2023 г\биушкина\Desktop_200706_2350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066800" y="1828800"/>
            <a:ext cx="3657600" cy="4114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894560" y="1920875"/>
            <a:ext cx="3163880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5122246" y="1920875"/>
            <a:ext cx="3090508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ta\Desktop\Лена\АТТЕСТАЦИЯ 3\2023 г\участие педагога\sertifikat-mku-028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066800"/>
            <a:ext cx="3338551" cy="4953000"/>
          </a:xfrm>
          <a:prstGeom prst="rect">
            <a:avLst/>
          </a:prstGeom>
          <a:noFill/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3000"/>
            <a:ext cx="3810000" cy="495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/>
              <a:t>10. Позитивные результаты работы с воспитанниками</a:t>
            </a:r>
            <a:endParaRPr lang="ru-RU" sz="3600" dirty="0"/>
          </a:p>
        </p:txBody>
      </p:sp>
      <p:pic>
        <p:nvPicPr>
          <p:cNvPr id="7170" name="Picture 2" descr="F:\сканы для презинтации\сканы 15.12.22\CCI15122022_0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905000"/>
            <a:ext cx="3077460" cy="4389437"/>
          </a:xfrm>
          <a:prstGeom prst="rect">
            <a:avLst/>
          </a:prstGeom>
          <a:noFill/>
        </p:spPr>
      </p:pic>
      <p:pic>
        <p:nvPicPr>
          <p:cNvPr id="7171" name="Picture 3" descr="F:\сканы для презинтации\сканы 15.12.22\CCI15122022_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1" y="2057400"/>
            <a:ext cx="3581400" cy="4114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сканы для презинтации\сканы 15.12.22\CCI15122022_0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143000"/>
            <a:ext cx="3810000" cy="4724400"/>
          </a:xfrm>
          <a:prstGeom prst="rect">
            <a:avLst/>
          </a:prstGeom>
          <a:noFill/>
        </p:spPr>
      </p:pic>
      <p:pic>
        <p:nvPicPr>
          <p:cNvPr id="8195" name="Picture 3" descr="F:\сканы для презинтации\сканы 15.12.22\CCI15122022_0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295400"/>
            <a:ext cx="3547092" cy="4648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/>
              <a:t>11. Качественное взаимодействие с родителями</a:t>
            </a:r>
            <a:endParaRPr lang="ru-RU" sz="3600" dirty="0"/>
          </a:p>
        </p:txBody>
      </p:sp>
      <p:pic>
        <p:nvPicPr>
          <p:cNvPr id="6146" name="Picture 2" descr="F:\сканы для презинтации\сканы 15.12.22\CCI15122022_0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1935163"/>
            <a:ext cx="3443730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/>
              <a:t>13. Участие в профессиональных конкурсах</a:t>
            </a:r>
            <a:endParaRPr lang="ru-RU" sz="36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" y="1905000"/>
            <a:ext cx="3014663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C:\Users\Delta\Desktop\Лена\АТТЕСТАЦИЯ 3\CCI01092022_00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200400" y="1981200"/>
            <a:ext cx="3048000" cy="4495800"/>
          </a:xfrm>
          <a:prstGeom prst="rect">
            <a:avLst/>
          </a:prstGeom>
          <a:noFill/>
        </p:spPr>
      </p:pic>
      <p:pic>
        <p:nvPicPr>
          <p:cNvPr id="5" name="Picture 2" descr="F:\сканы для презинтации\CCI081220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1981201"/>
            <a:ext cx="2514600" cy="44957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304800" y="838200"/>
            <a:ext cx="29337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3200400" y="1524000"/>
            <a:ext cx="290512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C:\Users\Delta\Desktop\Лена\АТТЕСТАЦИЯ 3\2023 г\участие педагога\ДИПЛОМ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2133600"/>
            <a:ext cx="2794811" cy="4343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1" y="1676400"/>
            <a:ext cx="3352800" cy="488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 descr="C:\Users\Delta\Desktop\Лена\АТТЕСТАЦИЯ 3\CCI01092022_000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295400" y="1600200"/>
            <a:ext cx="3258971" cy="50292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14. Награды и поощрения</a:t>
            </a:r>
            <a:endParaRPr lang="ru-RU" sz="36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elta\Desktop\Лена\АТТЕСТАЦИЯ 3\CCI01092022_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43000" y="1066800"/>
            <a:ext cx="2895600" cy="5105400"/>
          </a:xfrm>
          <a:prstGeom prst="rect">
            <a:avLst/>
          </a:prstGeom>
          <a:noFill/>
        </p:spPr>
      </p:pic>
      <p:pic>
        <p:nvPicPr>
          <p:cNvPr id="5" name="Picture 2" descr="F:\сканы для презинтации\сканы 15.12.22\CCI15122022_0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219200"/>
            <a:ext cx="3200400" cy="502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сканы для презинтации\сканы 15.12.22\CCI15122022_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1" y="990600"/>
            <a:ext cx="4267200" cy="5181600"/>
          </a:xfrm>
          <a:prstGeom prst="rect">
            <a:avLst/>
          </a:prstGeom>
          <a:noFill/>
        </p:spPr>
      </p:pic>
      <p:pic>
        <p:nvPicPr>
          <p:cNvPr id="3074" name="Picture 2" descr="F:\сканы для презинтации\сканы 15.12.22\CCI15122022_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0600"/>
            <a:ext cx="43434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438400" y="1066800"/>
            <a:ext cx="4191000" cy="3657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9131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Характеристика-представление</a:t>
            </a:r>
            <a:endParaRPr lang="ru-RU" dirty="0"/>
          </a:p>
        </p:txBody>
      </p:sp>
      <p:pic>
        <p:nvPicPr>
          <p:cNvPr id="1026" name="Picture 2" descr="F:\сканы для презинтации\сканы 15.12.22\CCI15122022_00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1295400"/>
            <a:ext cx="3810000" cy="4983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68580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3. Наличие публикаций</a:t>
            </a:r>
            <a:endParaRPr lang="ru-RU" sz="3600" dirty="0"/>
          </a:p>
        </p:txBody>
      </p:sp>
      <p:pic>
        <p:nvPicPr>
          <p:cNvPr id="4098" name="Picture 2" descr="C:\Users\Delta\Desktop\1548334-016-015-sert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524000"/>
            <a:ext cx="3581400" cy="4449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4.</a:t>
            </a:r>
            <a:r>
              <a:rPr lang="ru-RU" sz="4400" dirty="0" smtClean="0"/>
              <a:t>Результаты участия воспитанников</a:t>
            </a:r>
            <a:endParaRPr lang="ru-RU" sz="4400" dirty="0"/>
          </a:p>
        </p:txBody>
      </p:sp>
      <p:pic>
        <p:nvPicPr>
          <p:cNvPr id="7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752600"/>
            <a:ext cx="3810000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 descr="F:\сканы для презинтации\сканы 15.12.22\CCI15122022_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1" y="1676400"/>
            <a:ext cx="3810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1600200"/>
            <a:ext cx="331770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24401" y="1676400"/>
            <a:ext cx="3352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838200"/>
            <a:ext cx="39624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F:\сканы для презинтации\CCI09122022_00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990600"/>
            <a:ext cx="4343399" cy="51053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4998896" y="1066801"/>
            <a:ext cx="3764104" cy="457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 descr="F:\сканы для презинтации\CCI09122022_00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066800"/>
            <a:ext cx="4267200" cy="5348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668</TotalTime>
  <Words>141</Words>
  <PresentationFormat>Экран (4:3)</PresentationFormat>
  <Paragraphs>20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Поток</vt:lpstr>
      <vt:lpstr>МИНИСТЕРСТВО ОБРАЗОВАНИЯ РМ  ПОРТФОЛИО Биушкиной Елены Анатольевны Воспитателя МБДОУ «Дубёнский детский сад комбинированного вида «Солнышко» </vt:lpstr>
      <vt:lpstr>Представление к аттестации</vt:lpstr>
      <vt:lpstr>Слайд 3</vt:lpstr>
      <vt:lpstr>Характеристика-представление</vt:lpstr>
      <vt:lpstr>3. Наличие публикаций</vt:lpstr>
      <vt:lpstr>   4.Результаты участия воспитанников</vt:lpstr>
      <vt:lpstr>Слайд 7</vt:lpstr>
      <vt:lpstr>Слайд 8</vt:lpstr>
      <vt:lpstr>Слайд 9</vt:lpstr>
      <vt:lpstr>Слайд 10</vt:lpstr>
      <vt:lpstr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</vt:lpstr>
      <vt:lpstr>Слайд 12</vt:lpstr>
      <vt:lpstr>Слайд 13</vt:lpstr>
      <vt:lpstr> 7.Проведение открытых занятий, мастер классов, мероприятий</vt:lpstr>
      <vt:lpstr>9. Общественно-педагогическая активность педагога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10. Позитивные результаты работы с воспитанниками</vt:lpstr>
      <vt:lpstr>Слайд 24</vt:lpstr>
      <vt:lpstr>11. Качественное взаимодействие с родителями</vt:lpstr>
      <vt:lpstr>13. Участие в профессиональных конкурсах</vt:lpstr>
      <vt:lpstr>Слайд 27</vt:lpstr>
      <vt:lpstr>14. Награды и поощрения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Наличие публикаций</dc:title>
  <dc:creator>Екатерина</dc:creator>
  <cp:lastModifiedBy>Delta</cp:lastModifiedBy>
  <cp:revision>79</cp:revision>
  <dcterms:created xsi:type="dcterms:W3CDTF">2022-09-29T19:09:29Z</dcterms:created>
  <dcterms:modified xsi:type="dcterms:W3CDTF">2022-12-20T06:11:02Z</dcterms:modified>
</cp:coreProperties>
</file>