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sldIdLst>
    <p:sldId id="256" r:id="rId11"/>
    <p:sldId id="257" r:id="rId12"/>
    <p:sldId id="313" r:id="rId13"/>
    <p:sldId id="314" r:id="rId14"/>
    <p:sldId id="315" r:id="rId15"/>
    <p:sldId id="258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62" r:id="rId27"/>
    <p:sldId id="303" r:id="rId28"/>
    <p:sldId id="261" r:id="rId29"/>
    <p:sldId id="306" r:id="rId30"/>
    <p:sldId id="307" r:id="rId31"/>
    <p:sldId id="308" r:id="rId32"/>
    <p:sldId id="309" r:id="rId33"/>
    <p:sldId id="312" r:id="rId34"/>
    <p:sldId id="268" r:id="rId35"/>
    <p:sldId id="284" r:id="rId36"/>
    <p:sldId id="285" r:id="rId37"/>
    <p:sldId id="320" r:id="rId38"/>
    <p:sldId id="321" r:id="rId39"/>
    <p:sldId id="319" r:id="rId40"/>
    <p:sldId id="267" r:id="rId41"/>
    <p:sldId id="304" r:id="rId42"/>
    <p:sldId id="266" r:id="rId43"/>
    <p:sldId id="287" r:id="rId44"/>
    <p:sldId id="288" r:id="rId45"/>
    <p:sldId id="289" r:id="rId46"/>
    <p:sldId id="265" r:id="rId47"/>
    <p:sldId id="327" r:id="rId48"/>
    <p:sldId id="264" r:id="rId49"/>
    <p:sldId id="291" r:id="rId50"/>
    <p:sldId id="290" r:id="rId51"/>
    <p:sldId id="292" r:id="rId52"/>
    <p:sldId id="293" r:id="rId53"/>
    <p:sldId id="294" r:id="rId54"/>
    <p:sldId id="295" r:id="rId55"/>
    <p:sldId id="296" r:id="rId56"/>
    <p:sldId id="297" r:id="rId57"/>
    <p:sldId id="325" r:id="rId58"/>
    <p:sldId id="263" r:id="rId59"/>
    <p:sldId id="317" r:id="rId60"/>
    <p:sldId id="260" r:id="rId61"/>
    <p:sldId id="259" r:id="rId62"/>
    <p:sldId id="322" r:id="rId63"/>
    <p:sldId id="305" r:id="rId64"/>
    <p:sldId id="318" r:id="rId65"/>
    <p:sldId id="323" r:id="rId66"/>
    <p:sldId id="324" r:id="rId67"/>
    <p:sldId id="269" r:id="rId68"/>
    <p:sldId id="298" r:id="rId69"/>
    <p:sldId id="299" r:id="rId70"/>
    <p:sldId id="270" r:id="rId71"/>
    <p:sldId id="271" r:id="rId72"/>
    <p:sldId id="310" r:id="rId73"/>
    <p:sldId id="326" r:id="rId74"/>
    <p:sldId id="300" r:id="rId75"/>
    <p:sldId id="301" r:id="rId76"/>
    <p:sldId id="311" r:id="rId77"/>
    <p:sldId id="302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60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879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46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1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28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010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10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201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013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3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7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7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48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4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2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36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06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39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7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32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16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0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3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60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96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18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99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76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3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34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37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5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25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17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48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99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74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7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79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76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42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39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07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38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8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69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54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7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8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1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89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14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43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7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6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27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52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24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19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69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60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17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23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39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6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68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880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37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77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98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8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348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119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535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98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8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808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24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5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902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065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23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773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46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61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3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26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661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10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608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278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440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420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74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05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3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8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4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4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8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8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9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Century Schoolbook" panose="02040604050505020304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908720"/>
            <a:ext cx="5099473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0842" y="1838000"/>
            <a:ext cx="65344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Бакулиной Людмилы Юрьевны,</a:t>
            </a:r>
            <a:endParaRPr lang="ru-RU" sz="2400" dirty="0">
              <a:solidFill>
                <a:srgbClr val="0000CC"/>
              </a:solidFill>
              <a:latin typeface="Bookman Old Style" panose="020506040505050202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старшего воспитателя</a:t>
            </a:r>
            <a:endParaRPr lang="ru-RU" sz="1000" dirty="0">
              <a:solidFill>
                <a:srgbClr val="0000CC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lang="ru-RU" b="1" dirty="0">
                <a:solidFill>
                  <a:srgbClr val="0000CC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43 комбинированного вида</a:t>
            </a:r>
            <a:r>
              <a:rPr lang="ru-RU" b="1" dirty="0" smtClean="0">
                <a:solidFill>
                  <a:srgbClr val="0000CC"/>
                </a:solidFill>
                <a:ea typeface="Calibri" pitchFamily="34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rgbClr val="0000CC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г.о.Саранск</a:t>
            </a:r>
            <a:endParaRPr lang="ru-RU" sz="1400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9950" y="3132183"/>
            <a:ext cx="830593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16.11.1975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г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высшее,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МГПИ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им.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</a:rPr>
              <a:t>М.Е.Евсевьева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b="1" i="1" dirty="0">
                <a:solidFill>
                  <a:srgbClr val="002060"/>
                </a:solidFill>
                <a:latin typeface="Times New Roman" pitchFamily="16" charset="0"/>
              </a:rPr>
              <a:t>«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6" charset="0"/>
              </a:rPr>
              <a:t>Филология. Русский язык и литература», 2002 г</a:t>
            </a:r>
          </a:p>
          <a:p>
            <a:pPr lv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6" charset="0"/>
              </a:rPr>
              <a:t>Профессиональная переподготовка: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6" charset="0"/>
              </a:rPr>
              <a:t>ГБПОУ </a:t>
            </a:r>
            <a:r>
              <a:rPr lang="ru-RU" b="1" i="1" dirty="0">
                <a:solidFill>
                  <a:srgbClr val="002060"/>
                </a:solidFill>
                <a:latin typeface="Times New Roman" pitchFamily="16" charset="0"/>
              </a:rPr>
              <a:t>РМ «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6" charset="0"/>
              </a:rPr>
              <a:t>Ичалковский</a:t>
            </a:r>
            <a:r>
              <a:rPr lang="ru-RU" b="1" i="1" dirty="0">
                <a:solidFill>
                  <a:srgbClr val="002060"/>
                </a:solidFill>
                <a:latin typeface="Times New Roman" pitchFamily="16" charset="0"/>
              </a:rPr>
              <a:t> педагогический колледж»,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«Дошкольное образование», 2017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Стаж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</a:rPr>
              <a:t>педагогической работы (по  специальности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):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23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Общий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</a:rPr>
              <a:t>трудовой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23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</a:rPr>
              <a:t>квалификационной категории: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высшая  кв.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категория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Приказ №1133 от 30.12.2014 г./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наград: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нагрудный знак «Почетный работник общего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образования», 2012г.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7112"/>
            <a:ext cx="2439047" cy="2619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61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2018-12-05\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" b="48430"/>
          <a:stretch/>
        </p:blipFill>
        <p:spPr bwMode="auto">
          <a:xfrm rot="5400000">
            <a:off x="-1127035" y="1158968"/>
            <a:ext cx="6858004" cy="4540063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abotnik\Desktop\аттестация педагоги\2018-12-05\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>
            <a:off x="3428998" y="1143002"/>
            <a:ext cx="6858004" cy="4572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4788024" y="5157192"/>
            <a:ext cx="216024" cy="14401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5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" y="0"/>
            <a:ext cx="4571465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5" name="Picture 4" descr="стол"/>
          <p:cNvPicPr>
            <a:picLocks noChangeAspect="1" noChangeArrowheads="1"/>
          </p:cNvPicPr>
          <p:nvPr/>
        </p:nvPicPr>
        <p:blipFill rotWithShape="1">
          <a:blip r:embed="rId3"/>
          <a:srcRect l="9476" r="2212"/>
          <a:stretch/>
        </p:blipFill>
        <p:spPr bwMode="auto">
          <a:xfrm>
            <a:off x="4609222" y="0"/>
            <a:ext cx="4499236" cy="6858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6" name="5-конечная звезда 5"/>
          <p:cNvSpPr/>
          <p:nvPr/>
        </p:nvSpPr>
        <p:spPr>
          <a:xfrm>
            <a:off x="5004048" y="4351280"/>
            <a:ext cx="144016" cy="7200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4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2018-12-05\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/>
        </p:blipFill>
        <p:spPr bwMode="auto">
          <a:xfrm>
            <a:off x="0" y="35602"/>
            <a:ext cx="4644007" cy="682239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botnik\Desktop\аттестация педагоги\аттестация 2018 - 2019\Чурбанова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/>
          <a:stretch/>
        </p:blipFill>
        <p:spPr bwMode="auto">
          <a:xfrm>
            <a:off x="4644008" y="0"/>
            <a:ext cx="4491362" cy="6858001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16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аттестация педагоги\аттестация 2018 - 2019\Юзефяк\2019-02-07\2019-02-06\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2570" r="2265"/>
          <a:stretch/>
        </p:blipFill>
        <p:spPr bwMode="auto">
          <a:xfrm>
            <a:off x="4644634" y="22975"/>
            <a:ext cx="4468902" cy="687354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rabotnik\Desktop\аттестация педагоги\аттестация 2018 - 2019\Юзефяк\2019-02-07\2019-02-06\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/>
          <a:stretch/>
        </p:blipFill>
        <p:spPr bwMode="auto">
          <a:xfrm>
            <a:off x="0" y="22975"/>
            <a:ext cx="4716016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611560" y="3717032"/>
            <a:ext cx="216024" cy="216024"/>
          </a:xfrm>
          <a:prstGeom prst="star5">
            <a:avLst/>
          </a:prstGeom>
          <a:solidFill>
            <a:schemeClr val="accent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5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abotnik\Desktop\аттестация педагоги\2018-04-05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9" y="0"/>
            <a:ext cx="4472572" cy="681337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botnik\Desktop\аттестация педагоги\2018-04-05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/>
          <a:stretch/>
        </p:blipFill>
        <p:spPr bwMode="auto">
          <a:xfrm>
            <a:off x="4467483" y="0"/>
            <a:ext cx="4676517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конечная звезда 8"/>
          <p:cNvSpPr/>
          <p:nvPr/>
        </p:nvSpPr>
        <p:spPr>
          <a:xfrm>
            <a:off x="5004048" y="3573016"/>
            <a:ext cx="144016" cy="14401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1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2018-04-1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555" r="2146" b="1592"/>
          <a:stretch/>
        </p:blipFill>
        <p:spPr bwMode="auto">
          <a:xfrm>
            <a:off x="13609" y="0"/>
            <a:ext cx="4270359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botnik\Desktop\аттестация педагоги\2018-12-05\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647" r="2501"/>
          <a:stretch/>
        </p:blipFill>
        <p:spPr bwMode="auto">
          <a:xfrm>
            <a:off x="4450223" y="0"/>
            <a:ext cx="4801426" cy="6892004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71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" y="0"/>
            <a:ext cx="470537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52" y="0"/>
            <a:ext cx="4442948" cy="685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61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88840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2</a:t>
            </a:r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. Эффективность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деятельности по аттестации педагогов на квалификационные категории</a:t>
            </a:r>
            <a:endParaRPr lang="ru-RU" sz="2800" b="1" kern="50" dirty="0">
              <a:solidFill>
                <a:srgbClr val="0000CC"/>
              </a:solidFill>
              <a:effectLst/>
              <a:latin typeface="Georgia" panose="02040502050405020303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72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botnik\Desktop\аттестация педагоги\2019-09-19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833" y="0"/>
            <a:ext cx="4873445" cy="684548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6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7057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3. Организация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взаимодействия образовательной организации с научными, образовательными, социальными институтами 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5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1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"/>
          <a:stretch/>
        </p:blipFill>
        <p:spPr bwMode="auto">
          <a:xfrm>
            <a:off x="2343296" y="0"/>
            <a:ext cx="4841275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73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23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0"/>
            <a:ext cx="4499992" cy="685232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botnik\Desktop\аттестация педагоги\2019-09-23\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/>
          <a:stretch/>
        </p:blipFill>
        <p:spPr bwMode="auto">
          <a:xfrm>
            <a:off x="4499992" y="5680"/>
            <a:ext cx="4644008" cy="685231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7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23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623"/>
            <a:ext cx="4644008" cy="682601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botnik\Desktop\аттестация педагоги\2019-09-23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9"/>
            <a:ext cx="4499992" cy="683076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1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23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799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botnik\Desktop\аттестация педагоги\2019-09-23\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/>
          <a:stretch/>
        </p:blipFill>
        <p:spPr bwMode="auto">
          <a:xfrm>
            <a:off x="4644007" y="25896"/>
            <a:ext cx="4504117" cy="6832103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48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23\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"/>
          <a:stretch/>
        </p:blipFill>
        <p:spPr bwMode="auto">
          <a:xfrm>
            <a:off x="-4327" y="0"/>
            <a:ext cx="4576327" cy="681337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rabotnik\Desktop\аттестация педагоги\2019-09-24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9286" cy="681337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37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24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85"/>
            <a:ext cx="4644008" cy="688568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botnik\Desktop\аттестация педагоги\2019-09-24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49" y="0"/>
            <a:ext cx="4474594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649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4. Результаты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личного участия в инновационной (экспериментальной) деятельности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2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2015-03-25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 bwMode="auto">
          <a:xfrm>
            <a:off x="0" y="1"/>
            <a:ext cx="457200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НАДО МНЕ\инновация 2018-2023\департамент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32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ДО МНЕ\инновация 2018-2023\департамент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1808" y="-1144192"/>
            <a:ext cx="6845939" cy="915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179512" y="3007108"/>
            <a:ext cx="288032" cy="288032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7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rabotnik\Desktop\аттестация педагоги\2019-09-27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5" y="11473"/>
            <a:ext cx="4600985" cy="684652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abotnik\Desktop\аттестация педагоги\2019-09-27\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"/>
          <a:stretch/>
        </p:blipFill>
        <p:spPr bwMode="auto">
          <a:xfrm>
            <a:off x="4644009" y="11473"/>
            <a:ext cx="4499992" cy="684652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36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2019-09-27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6571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rabotnik\Desktop\аттестация педагоги\2019-09-27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7" y="0"/>
            <a:ext cx="4577868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2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27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12"/>
            <a:ext cx="4644008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botnik\Desktop\аттестация педагоги\2019-09-27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/>
        </p:blipFill>
        <p:spPr bwMode="auto">
          <a:xfrm>
            <a:off x="4716015" y="-20312"/>
            <a:ext cx="4427985" cy="6841098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75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аттестация педагоги\2019-09-27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" y="-57264"/>
            <a:ext cx="4387288" cy="6915264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abotnik\Desktop\аттестация педагоги\2019-09-27\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/>
          <a:stretch/>
        </p:blipFill>
        <p:spPr bwMode="auto">
          <a:xfrm>
            <a:off x="4499992" y="34205"/>
            <a:ext cx="4644008" cy="682379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43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772816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5. Обеспечение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информационной открытости деятельности образовательной организации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94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19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/>
          <a:stretch/>
        </p:blipFill>
        <p:spPr bwMode="auto">
          <a:xfrm>
            <a:off x="22650" y="-17389"/>
            <a:ext cx="4477341" cy="687538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botnik\Desktop\аттестация педагоги\2019-09-19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8511" cy="685799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258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420888"/>
            <a:ext cx="7436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6. Наличие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собственных публикаций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74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аттестация 2019-2020\Свидетельство проекта infourok.ru №1496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" y="0"/>
            <a:ext cx="449234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rabotnik\Desktop\аттестация педагоги\2018-04-24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"/>
          <a:stretch/>
        </p:blipFill>
        <p:spPr bwMode="auto">
          <a:xfrm>
            <a:off x="4499992" y="17333"/>
            <a:ext cx="4644008" cy="6855342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465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botnik\Desktop\аттестация педагоги\2018-04-27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"/>
          <a:stretch/>
        </p:blipFill>
        <p:spPr bwMode="auto">
          <a:xfrm>
            <a:off x="4572001" y="-21427"/>
            <a:ext cx="4578582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427"/>
            <a:ext cx="4572000" cy="6856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17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4536504" cy="683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321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44824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7. Наличие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авторских программ, методических пособий, методических рекомендаций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07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10-02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"/>
          <a:stretch/>
        </p:blipFill>
        <p:spPr bwMode="auto">
          <a:xfrm>
            <a:off x="4788024" y="0"/>
            <a:ext cx="437042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botnik\Desktop\аттестация педагоги\2019-10-02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33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8. Выступления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645024"/>
            <a:ext cx="7972452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2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3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Региональный уровень – 2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Международный - 1</a:t>
            </a:r>
            <a:endParaRPr lang="ru-RU" sz="2000" b="1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800" b="1" dirty="0">
                <a:solidFill>
                  <a:srgbClr val="0000CC"/>
                </a:solidFill>
                <a:latin typeface="Bookman Old Style" panose="02050604050505020204" pitchFamily="18" charset="0"/>
                <a:ea typeface="MS Gothic" charset="-128"/>
                <a:cs typeface="Lucida Sans Unicode"/>
              </a:rPr>
              <a:t>Представление собственного инновационного педагогического опыта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 bwMode="auto">
          <a:xfrm>
            <a:off x="685800" y="2130425"/>
            <a:ext cx="77724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lvl="0"/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cs typeface="Lucida Sans Unicode"/>
              </a:rPr>
              <a:t>на сайте </a:t>
            </a:r>
            <a:r>
              <a:rPr kumimoji="0" lang="ru-RU" alt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ookman Old Style" panose="02050604050505020204" pitchFamily="18" charset="0"/>
                <a:cs typeface="Lucida Sans Unicode"/>
                <a:hlinkClick r:id="rId2"/>
              </a:rPr>
              <a:t>ds43sar.schoolrm.ru</a:t>
            </a:r>
            <a:r>
              <a:rPr kumimoji="0" lang="ru-RU" alt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ookman Old Style" panose="02050604050505020204" pitchFamily="18" charset="0"/>
                <a:cs typeface="Lucida Sans Unicode"/>
              </a:rPr>
              <a:t/>
            </a:r>
            <a:br>
              <a:rPr kumimoji="0" lang="ru-RU" alt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ookman Old Style" panose="02050604050505020204" pitchFamily="18" charset="0"/>
                <a:cs typeface="Lucida Sans Unicode"/>
              </a:rPr>
            </a:br>
            <a:r>
              <a:rPr kumimoji="0" lang="ru-RU" alt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ookman Old Style" panose="02050604050505020204" pitchFamily="18" charset="0"/>
                <a:cs typeface="Lucida Sans Unicode"/>
              </a:rPr>
              <a:t/>
            </a:r>
            <a:br>
              <a:rPr kumimoji="0" lang="ru-RU" alt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Bookman Old Style" panose="02050604050505020204" pitchFamily="18" charset="0"/>
                <a:cs typeface="Lucida Sans Unicode"/>
              </a:rPr>
            </a:br>
            <a:r>
              <a:rPr lang="en-US" altLang="ru-RU" sz="3200" u="sng" kern="0" dirty="0">
                <a:solidFill>
                  <a:srgbClr val="0000CC"/>
                </a:solidFill>
                <a:latin typeface="Bookman Old Style" panose="02050604050505020204" pitchFamily="18" charset="0"/>
                <a:cs typeface="Lucida Sans Unicode"/>
              </a:rPr>
              <a:t>https://ds43sar.schoolrm.ru/sveden/employees/11156/177273/</a:t>
            </a:r>
            <a:endParaRPr kumimoji="0" lang="ru-RU" alt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Bookman Old Style" panose="02050604050505020204" pitchFamily="18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75166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3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8" y="-1580"/>
            <a:ext cx="4659556" cy="685958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botnik\Desktop\аттестация педагоги\2019-09-30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85"/>
            <a:ext cx="4526461" cy="682621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01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5720" r="5062" b="50133"/>
          <a:stretch/>
        </p:blipFill>
        <p:spPr bwMode="auto">
          <a:xfrm rot="5400000">
            <a:off x="-1086511" y="1127484"/>
            <a:ext cx="6858001" cy="46030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 b="39728"/>
          <a:stretch/>
        </p:blipFill>
        <p:spPr bwMode="auto">
          <a:xfrm rot="5400000">
            <a:off x="3471293" y="1217340"/>
            <a:ext cx="6813374" cy="44679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4716016" y="5373216"/>
            <a:ext cx="216024" cy="21602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88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r="12132" b="28849"/>
          <a:stretch/>
        </p:blipFill>
        <p:spPr bwMode="auto">
          <a:xfrm>
            <a:off x="0" y="-11190"/>
            <a:ext cx="4716016" cy="67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8080" b="34167"/>
          <a:stretch/>
        </p:blipFill>
        <p:spPr bwMode="auto">
          <a:xfrm>
            <a:off x="4716017" y="0"/>
            <a:ext cx="4427984" cy="6741368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932040" y="3861048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16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251" r="2811" b="2827"/>
          <a:stretch/>
        </p:blipFill>
        <p:spPr bwMode="auto">
          <a:xfrm>
            <a:off x="2267744" y="0"/>
            <a:ext cx="4896544" cy="682548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51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988" b="50000"/>
          <a:stretch/>
        </p:blipFill>
        <p:spPr bwMode="auto">
          <a:xfrm rot="5400000">
            <a:off x="-1076640" y="1209362"/>
            <a:ext cx="6832782" cy="446449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" b="48055"/>
          <a:stretch/>
        </p:blipFill>
        <p:spPr bwMode="auto">
          <a:xfrm rot="5400000">
            <a:off x="3400940" y="1213047"/>
            <a:ext cx="6816014" cy="447389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4816689" y="4653136"/>
            <a:ext cx="216024" cy="144016"/>
          </a:xfrm>
          <a:prstGeom prst="star5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22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аттестация педагоги\2018-04-05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" y="30154"/>
            <a:ext cx="4472572" cy="6813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botnik\Desktop\аттестация педагоги\2018-04-05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33" y="30154"/>
            <a:ext cx="4645667" cy="68133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932040" y="1844824"/>
            <a:ext cx="288032" cy="21602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5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аттестация педагоги\2018-03-30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1538" r="3016" b="1217"/>
          <a:stretch/>
        </p:blipFill>
        <p:spPr bwMode="auto">
          <a:xfrm>
            <a:off x="2483768" y="44625"/>
            <a:ext cx="4703513" cy="681337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70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4362"/>
            <a:ext cx="4566929" cy="685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2"/>
            <a:ext cx="4578047" cy="685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726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30\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84"/>
          <a:stretch/>
        </p:blipFill>
        <p:spPr bwMode="auto">
          <a:xfrm>
            <a:off x="2079426" y="0"/>
            <a:ext cx="4906165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50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700808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9. Проведение старшим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воспитателем открытых занятий, мастер-классов, мероприятий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9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30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7255" y="-639881"/>
            <a:ext cx="5905515" cy="79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35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abotnik\Desktop\аттестация педагоги\2019-09-27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" y="0"/>
            <a:ext cx="4468169" cy="685799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abotnik\Desktop\аттестация педагоги\2019-09-27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42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2204864"/>
            <a:ext cx="7364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10. Экспертная </a:t>
            </a:r>
            <a:r>
              <a:rPr lang="ru-RU" sz="36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деятельность</a:t>
            </a:r>
            <a:endParaRPr lang="ru-RU" sz="36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99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56792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11. Общественно-педагогическая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активность: участие в работе педагогических сообществ, комиссиях,  жюри конкурсов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05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botnik\Desktop\аттестация педагоги\2019-09-27\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"/>
          <a:stretch/>
        </p:blipFill>
        <p:spPr bwMode="auto">
          <a:xfrm>
            <a:off x="2195737" y="0"/>
            <a:ext cx="4821752" cy="6786881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56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91f247845e3895c5213cbf5707ef5a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355976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rabotnik\Desktop\828e2556f846fc0f3b85fe05106848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63" y="0"/>
            <a:ext cx="4355976" cy="686119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59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27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"/>
          <a:stretch/>
        </p:blipFill>
        <p:spPr bwMode="auto">
          <a:xfrm>
            <a:off x="2195736" y="64475"/>
            <a:ext cx="4843017" cy="679352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23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27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60021" cy="681337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botnik\Desktop\аттестация педагоги\2019-09-27\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21" y="0"/>
            <a:ext cx="4683979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64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27\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401"/>
            <a:ext cx="5017962" cy="6902773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111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1683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12. Личное </a:t>
            </a:r>
            <a:r>
              <a:rPr lang="ru-RU" sz="32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участие в профессиональных конкурсах</a:t>
            </a:r>
            <a:endParaRPr lang="ru-RU" sz="32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65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abotnik\Desktop\аттестация педагоги\2019-08-22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4008"/>
            <a:ext cx="4660107" cy="6882008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abotnik\Desktop\аттестация педагоги\2019-08-22\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b="3126"/>
          <a:stretch/>
        </p:blipFill>
        <p:spPr bwMode="auto">
          <a:xfrm>
            <a:off x="28822" y="0"/>
            <a:ext cx="447117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35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67" y="1412776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1. Методическое 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сопровождение материалов деятельности образовательной организации или отдельных педагогов на конференциях, семинарах, конкурсах (</a:t>
            </a:r>
            <a:r>
              <a:rPr lang="ru-RU" sz="2800" b="1" kern="50" dirty="0" err="1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межаттестационный</a:t>
            </a:r>
            <a:r>
              <a:rPr lang="ru-RU" sz="28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 период)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3766" y="4534387"/>
            <a:ext cx="7972452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7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–2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 2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Региональный уровень – 4 </a:t>
            </a:r>
            <a:endParaRPr lang="ru-RU" sz="2000" b="1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526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НАГРАДЫ КОНКУРСЫ\2018-2019\Бакули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/>
          <a:stretch/>
        </p:blipFill>
        <p:spPr bwMode="auto">
          <a:xfrm>
            <a:off x="2627784" y="-4259"/>
            <a:ext cx="4574625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66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131115"/>
            <a:ext cx="6752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kern="50" dirty="0" smtClean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13. Награды </a:t>
            </a:r>
            <a:r>
              <a:rPr lang="ru-RU" sz="3600" b="1" kern="50" dirty="0">
                <a:solidFill>
                  <a:srgbClr val="0000CC"/>
                </a:solidFill>
                <a:latin typeface="Georgia" panose="02040502050405020303" pitchFamily="18" charset="0"/>
                <a:ea typeface="Times New Roman"/>
              </a:rPr>
              <a:t>и поощрения </a:t>
            </a:r>
            <a:endParaRPr lang="ru-RU" sz="36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464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rabotnik\Desktop\аттестация педагоги\2014-11-10\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6" b="60271"/>
          <a:stretch/>
        </p:blipFill>
        <p:spPr bwMode="auto">
          <a:xfrm>
            <a:off x="107504" y="95646"/>
            <a:ext cx="8857289" cy="664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6484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19-09-23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1429" b="1407"/>
          <a:stretch/>
        </p:blipFill>
        <p:spPr bwMode="auto">
          <a:xfrm>
            <a:off x="2267744" y="97971"/>
            <a:ext cx="4886912" cy="676002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751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аттестация 2019-2020\gramota_moi-talan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639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b="1760"/>
          <a:stretch/>
        </p:blipFill>
        <p:spPr bwMode="auto">
          <a:xfrm>
            <a:off x="0" y="0"/>
            <a:ext cx="4572000" cy="681337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rabotnik\Desktop\аттестация педагоги\2019-08-22\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91" y="0"/>
            <a:ext cx="4592309" cy="681337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639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abotnik\Desktop\аттестация педагоги\2019-08-22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081"/>
            <a:ext cx="4893363" cy="685091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50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19-09-23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2093" r="2892" b="2168"/>
          <a:stretch/>
        </p:blipFill>
        <p:spPr bwMode="auto">
          <a:xfrm>
            <a:off x="2378687" y="0"/>
            <a:ext cx="4849428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0704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аттестация педагоги\2018-04-23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"/>
          <a:stretch/>
        </p:blipFill>
        <p:spPr bwMode="auto">
          <a:xfrm>
            <a:off x="2411761" y="0"/>
            <a:ext cx="484739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4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аттестация 2019-2020\Тарасова\2018-04-25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3" t="1523" b="1688"/>
          <a:stretch/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botnik\Desktop\аттестация педагоги\2018-12-05\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b="51394"/>
          <a:stretch/>
        </p:blipFill>
        <p:spPr bwMode="auto">
          <a:xfrm rot="5400000">
            <a:off x="3501638" y="1214376"/>
            <a:ext cx="6858001" cy="442924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5004048" y="116632"/>
            <a:ext cx="288032" cy="216024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5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913"/>
            <a:ext cx="9648205" cy="682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64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botnik\Desktop\аттестация педагоги\аттестация 2019-2020\Тарасова\2018-04-25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05" r="1055" b="1809"/>
          <a:stretch/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botnik\Desktop\аттестация педагоги\2019-06-10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rot="5400000">
            <a:off x="3409538" y="1123540"/>
            <a:ext cx="6824916" cy="464400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91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293</Words>
  <Application>Microsoft Office PowerPoint</Application>
  <PresentationFormat>Экран (4:3)</PresentationFormat>
  <Paragraphs>37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68</vt:i4>
      </vt:variant>
    </vt:vector>
  </HeadingPairs>
  <TitlesOfParts>
    <vt:vector size="7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Воспитатель</dc:creator>
  <cp:lastModifiedBy>Воспитатель</cp:lastModifiedBy>
  <cp:revision>31</cp:revision>
  <dcterms:created xsi:type="dcterms:W3CDTF">2019-09-13T05:36:24Z</dcterms:created>
  <dcterms:modified xsi:type="dcterms:W3CDTF">2019-10-02T10:14:43Z</dcterms:modified>
</cp:coreProperties>
</file>