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9" r:id="rId7"/>
    <p:sldId id="268" r:id="rId8"/>
    <p:sldId id="257" r:id="rId9"/>
    <p:sldId id="262" r:id="rId10"/>
    <p:sldId id="271" r:id="rId11"/>
    <p:sldId id="265" r:id="rId12"/>
    <p:sldId id="263" r:id="rId13"/>
    <p:sldId id="264" r:id="rId14"/>
    <p:sldId id="267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CB2C-83B6-49E2-AE4C-53E54E3625E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5209-1F4E-45FA-9EB1-167D2B01D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videoplayback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Интерактивная сессия «Конкурс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им.Л.С.Выготского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проект, нацеленный на поддержку творческих специалистов дошкольного образования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500306"/>
            <a:ext cx="883410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Тядянь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мастор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шачем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крайняй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«Мамина Родина – родимая сторонка»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1928802"/>
            <a:ext cx="168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роект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42913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Подготовили : Калинкина Юлия Анатольевна,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Синицына Любовь Николаевна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51" t="2613" r="3939" b="3307"/>
          <a:stretch/>
        </p:blipFill>
        <p:spPr>
          <a:xfrm rot="16200000">
            <a:off x="2022917" y="-502637"/>
            <a:ext cx="5184576" cy="829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36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643050"/>
            <a:ext cx="75009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узнав о конкурсе им. Л.С. </a:t>
            </a:r>
            <a:r>
              <a:rPr lang="ru-RU" sz="32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Выготского</a:t>
            </a:r>
            <a:r>
              <a:rPr lang="ru-RU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мы решили принять   в нем участие,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чтобы поделиться своим опытом.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Трудности , с которыми столкнулись при подготовке:</a:t>
            </a:r>
          </a:p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-два педагога,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длительность видео.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44734c4beb66f3dc9881f8e06ee503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1549706942_photo_frame_pr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19231" y="1214423"/>
            <a:ext cx="5738852" cy="430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Сертификат участников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00305_153730.jpg"/>
          <p:cNvPicPr>
            <a:picLocks noChangeAspect="1"/>
          </p:cNvPicPr>
          <p:nvPr/>
        </p:nvPicPr>
        <p:blipFill>
          <a:blip r:embed="rId4" cstate="print"/>
          <a:srcRect l="7812" t="8906" r="3906" b="5745"/>
          <a:stretch>
            <a:fillRect/>
          </a:stretch>
        </p:blipFill>
        <p:spPr>
          <a:xfrm>
            <a:off x="1785918" y="1500174"/>
            <a:ext cx="5643602" cy="404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80724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Вывод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: нравственно-патриотическим образованием и воспитанием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необходимо заниматься с раннего детства. Реализация данного проекта возможна в образовательном учреждении любого типа. Основными участниками являются ребенок, родители и педагоги. Отношения субъектов строятся на основе сотрудничества и уважения.</a:t>
            </a:r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результате реализации проекта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-повысился уровень нравственно-патриотического образования, познавательной и речевой активности детей;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-повысился уровень профессиональной подготовленности педагогов в вопросах нравственно-патриотического воспитания.</a:t>
            </a:r>
          </a:p>
          <a:p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Результат конкурса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: получение сертификата участников.</a:t>
            </a:r>
          </a:p>
          <a:p>
            <a:endParaRPr lang="ru-RU" dirty="0"/>
          </a:p>
        </p:txBody>
      </p:sp>
      <p:pic>
        <p:nvPicPr>
          <p:cNvPr id="4" name="Рисунок 3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b371bfa150c3c5e9e67e47818a3952a436ccf1fbr1-407-77_hq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357430"/>
            <a:ext cx="6847146" cy="129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928670"/>
            <a:ext cx="6572296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каждого человека она своя, но для всех является той путеводной звездой, которая на протяжении всей жизни определяет очень </a:t>
            </a:r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многое. Край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где родился и вырос, где </a:t>
            </a:r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родители и близкие,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— именно это необходимо каждому человеку. Одной из форм воспитания патриотических чувств у детей дошкольного возраста является привитие любви к родному краю. Любовь к близким людям, к детскому саду, к родному городу и родному краю играют огромную роль в становлении личности ребенка. Воспитать любовь к родному краю – это значит так показать детям их родной край, чтобы вызвать чувство восхищения своей родиной, чувство гордости за своих земляков.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78" y="500042"/>
            <a:ext cx="202523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Малая Родина…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099" y="4071942"/>
            <a:ext cx="52149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дети подготовительной группы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-педагоги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642918"/>
            <a:ext cx="7000924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Большое значение для познавательного, социально-личностного и нравственного развития детей дошкольного возраста имеет знакомство с родной страной, родным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городом,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историей родного края, его достопримечательностями и известными людьми.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 имеют недостаточно знаний о своем крае, не уделяют внимание данной проблеме, считая ее неважной, дети не владеют достаточной информацией о родном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городе.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имея достаточного количества знаний, трудно сформировать уважительное отношение к малой Родине.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08" y="37861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Участники проекта: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71480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Проблема: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5340565" cy="2031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работы с детьми: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 непосредственно образовательная деятельность;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 тематические беседы;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 презентации;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развлечения, досуги;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 экскурсии;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 пополнение развивающей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среды.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7" y="2786058"/>
            <a:ext cx="8001056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результаты:</a:t>
            </a:r>
          </a:p>
          <a:p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Прогнозируемый результат на уровне ребенка: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освоение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детьми доступных знаний об истории родного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края;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Прогнозируемый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на уровне родителей: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повышена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грамотность и компетентность в вопросах нравственно- патриотического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воспитания;</a:t>
            </a:r>
          </a:p>
          <a:p>
            <a:pPr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Педагоги: обогащение методической базы группы дидактическими материалами нравственно-патриотического направления, презентация проекта, повышение педагогической компетентности воспитателей по расширению нравственно-патриотических знаний у детей.</a:t>
            </a:r>
          </a:p>
          <a:p>
            <a:pPr>
              <a:buFontTx/>
              <a:buChar char="-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Тип проекта: </a:t>
            </a:r>
          </a:p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практико-ориентированный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долгосрочный,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открытый,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коллективный.</a:t>
            </a:r>
          </a:p>
          <a:p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Условия реализации проекта: 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заинтересованность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педагогов, детей и родителей, регулярность и систематичность работы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Сроки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реализации: 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год.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77153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Актуальность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заключается в том, что современные дети мало знают о родном городе, стране, особенностях народных традиций, часто равнодушны к близким людям, в том числе к товарищам по группе. Тема патриотического воспитания подрастающего поколения сегодня одна из наиболее актуальных, так как является основой формирования будущего гражданина страны.</a:t>
            </a:r>
          </a:p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Воспитание патриотизма - это не простой и непрерывный процесс, многое зависит от окружения ребёнка, от того, что закладывается в его сознании с самого детства. Не каждый родитель считает необходимым рассказывать своему ребёнку о родной стране, своих предках, наивно думая, что маленький ребёнок ни чего в этом не понимает. Поэтому очень важна роль дошкольного образования в воспитании патриотизма у детей, так как именно в дошкольном возрасте формируются нравственные качества человека.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r>
              <a:rPr lang="ru-RU" sz="20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Гипотеза.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Проект позволит повысить нравственно-патриотическое воспитание , расширит кругозор.</a:t>
            </a:r>
          </a:p>
          <a:p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81260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этап – вводный. Изучить особенности родного края, сформировать цели и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задачи проекта, анализ педагогической литературы по проблеме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нравственно-патриотического воспитания у дошкольников, разработка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перспективного плана мероприятий нравственно-патриотического содержания.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II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этап – практический (реализация намеченных планов).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III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этап – итоговый. Презентация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5" y="1071546"/>
            <a:ext cx="81439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86256"/>
            <a:ext cx="657976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00000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221"/>
            <a:ext cx="9144000" cy="6830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78579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проекта– формирование духовности, нравственно-патриотических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чувст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7" y="1428736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проекта: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формирование духовно – нравственного отношения и чувства сопричастности к родному дому, семье, детскому саду, своему городу, республике, стране;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формирование духовно – нравственного отношения и чувства сопричастности к культурному наследию своего народа;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формирование духовно – нравственного отношения к природе родного края и чувства сопричастности к ней;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воспитание любви, уважения к соей нации, понимания своих национальных особенностей, чувства собственного достоинства как представителя своего народа и толерантного отношения к представителям других национальностей (своим сверстникам и их родителям, соседям и другим людям);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воспитание любви и уважения к истории своей семьи, истории Родины и малой Родины.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llion-wallpapers.ru/wallpapers/3/41/447305175438042/minimalistskij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8cf16ceaa785abc7f3d7a35cd029f4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47342"/>
            <a:ext cx="375416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47666"/>
            <a:ext cx="3786214" cy="252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928934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5429264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Выступление на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открытом муниципальном этнокультурном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форуме «Национальная радуга» май, 2016 год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44734c4beb66f3dc9881f8e06ee503f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8" t="11851" r="4958" b="7818"/>
          <a:stretch/>
        </p:blipFill>
        <p:spPr>
          <a:xfrm>
            <a:off x="5643570" y="3071810"/>
            <a:ext cx="2134306" cy="283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757</Words>
  <Application>Microsoft Office PowerPoint</Application>
  <PresentationFormat>Экран (4:3)</PresentationFormat>
  <Paragraphs>71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53</cp:revision>
  <dcterms:created xsi:type="dcterms:W3CDTF">2020-03-04T16:16:50Z</dcterms:created>
  <dcterms:modified xsi:type="dcterms:W3CDTF">2020-06-01T09:54:06Z</dcterms:modified>
</cp:coreProperties>
</file>