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3" r:id="rId4"/>
    <p:sldId id="299" r:id="rId5"/>
    <p:sldId id="257" r:id="rId6"/>
    <p:sldId id="290" r:id="rId7"/>
    <p:sldId id="258" r:id="rId8"/>
    <p:sldId id="304" r:id="rId9"/>
    <p:sldId id="291" r:id="rId10"/>
    <p:sldId id="288" r:id="rId11"/>
    <p:sldId id="260" r:id="rId12"/>
    <p:sldId id="261" r:id="rId13"/>
    <p:sldId id="276" r:id="rId14"/>
    <p:sldId id="263" r:id="rId15"/>
    <p:sldId id="277" r:id="rId16"/>
    <p:sldId id="262" r:id="rId17"/>
    <p:sldId id="301" r:id="rId18"/>
    <p:sldId id="302" r:id="rId19"/>
    <p:sldId id="305" r:id="rId20"/>
    <p:sldId id="292" r:id="rId21"/>
    <p:sldId id="265" r:id="rId22"/>
    <p:sldId id="266" r:id="rId23"/>
    <p:sldId id="294" r:id="rId24"/>
    <p:sldId id="306" r:id="rId25"/>
    <p:sldId id="267" r:id="rId26"/>
    <p:sldId id="307" r:id="rId27"/>
    <p:sldId id="308" r:id="rId28"/>
    <p:sldId id="295" r:id="rId29"/>
    <p:sldId id="296" r:id="rId30"/>
    <p:sldId id="269" r:id="rId31"/>
    <p:sldId id="270" r:id="rId32"/>
    <p:sldId id="271" r:id="rId33"/>
    <p:sldId id="272" r:id="rId34"/>
    <p:sldId id="275" r:id="rId35"/>
    <p:sldId id="27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1" autoAdjust="0"/>
    <p:restoredTop sz="94607" autoAdjust="0"/>
  </p:normalViewPr>
  <p:slideViewPr>
    <p:cSldViewPr>
      <p:cViewPr>
        <p:scale>
          <a:sx n="68" d="100"/>
          <a:sy n="68" d="100"/>
        </p:scale>
        <p:origin x="-145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23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Министерство образования Республики Мордовия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Овчинниковой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Нино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Мерабовны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воспитателя 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2285992"/>
            <a:ext cx="5429288" cy="4286280"/>
          </a:xfrm>
        </p:spPr>
        <p:txBody>
          <a:bodyPr>
            <a:normAutofit fontScale="92500" lnSpcReduction="20000"/>
          </a:bodyPr>
          <a:lstStyle/>
          <a:p>
            <a:pPr algn="l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23.05.1988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algn="l"/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«МГПИ им. М. Е. Евсевьева» 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altLang="ru-RU" sz="17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Организатор-методист дошкольного образования и педагог –психолог</a:t>
            </a:r>
            <a:endParaRPr lang="ru-RU" sz="17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«Педагогика и методика дошкольного образования» 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ВСГ 4588417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24.06.2010г.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6 лет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соответствие занимаемой должности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28.11.2019г.</a:t>
            </a:r>
            <a:endParaRPr lang="ru-RU" sz="17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воспитатель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Татьяна\Desktop\0b7a7484a57f197fefd4c5862aaf03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5992"/>
            <a:ext cx="2857520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/>
          </p:cNvPicPr>
          <p:nvPr/>
        </p:nvPicPr>
        <p:blipFill>
          <a:blip r:embed="rId2"/>
          <a:srcRect l="34300" t="10831" r="31966" b="4787"/>
          <a:stretch>
            <a:fillRect/>
          </a:stretch>
        </p:blipFill>
        <p:spPr bwMode="auto">
          <a:xfrm>
            <a:off x="285720" y="214290"/>
            <a:ext cx="428628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nsportal.ru/sites/all/modules/e_svid/tmp/svidetelstvo-3952293-1913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294187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Times New Roman" pitchFamily="18" charset="0"/>
              <a:buNone/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ctr">
              <a:buFont typeface="Arial" charset="0"/>
              <a:buChar char="•"/>
            </a:pPr>
            <a:r>
              <a:rPr lang="ru-RU" alt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места-4</a:t>
            </a:r>
          </a:p>
          <a:p>
            <a:pPr algn="ctr">
              <a:buFont typeface="Times New Roman" pitchFamily="18" charset="0"/>
              <a:buNone/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algn="ctr">
              <a:buFont typeface="Arial" charset="0"/>
              <a:buChar char="•"/>
            </a:pPr>
            <a:r>
              <a:rPr lang="ru-RU" alt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– 8</a:t>
            </a:r>
          </a:p>
          <a:p>
            <a:pPr algn="ctr">
              <a:buFont typeface="Arial" charset="0"/>
              <a:buNone/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</a:p>
          <a:p>
            <a:pPr algn="ctr">
              <a:buFont typeface="Arial" charset="0"/>
              <a:buChar char="•"/>
            </a:pPr>
            <a:r>
              <a:rPr lang="ru-RU" alt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места- 8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C:\Users\1\Downloads\Изображение (26)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78608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:\соответствие\папака\0000000 - 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85752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1\Downloads\Изображение (25)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428868"/>
            <a:ext cx="2714644" cy="400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Роман\Desktop\грамоты 2019г\Image (15)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7146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сканы журнала - 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786082" cy="3143272"/>
          </a:xfrm>
          <a:prstGeom prst="rect">
            <a:avLst/>
          </a:prstGeom>
          <a:noFill/>
        </p:spPr>
      </p:pic>
      <p:pic>
        <p:nvPicPr>
          <p:cNvPr id="6" name="Picture 2" descr="F:\сканы журнала - 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14290"/>
            <a:ext cx="2643206" cy="3143272"/>
          </a:xfrm>
          <a:prstGeom prst="rect">
            <a:avLst/>
          </a:prstGeom>
          <a:noFill/>
        </p:spPr>
      </p:pic>
      <p:pic>
        <p:nvPicPr>
          <p:cNvPr id="7" name="Picture 1" descr="C:\Users\Роман\Desktop\грамоты 2019г\Image (17)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429000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сканы журнала - 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500439"/>
            <a:ext cx="242889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оман\Desktop\грамоты 2019г\Image (22)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271464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сканы журнала - 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571612"/>
            <a:ext cx="2857520" cy="3679161"/>
          </a:xfrm>
          <a:prstGeom prst="rect">
            <a:avLst/>
          </a:prstGeom>
          <a:noFill/>
        </p:spPr>
      </p:pic>
      <p:pic>
        <p:nvPicPr>
          <p:cNvPr id="7" name="Picture 3" descr="F:\сканы журнала - 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285992"/>
            <a:ext cx="2857520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:\соответствие\папака\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85751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AppData\Local\Microsoft\Windows\INetCache\Content.Word\chapter_member_win_sub_Demkin_Dmitri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78608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10" descr="H:\соответствие\папака\22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071678"/>
            <a:ext cx="300039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\Downloads\b1bd44bbe993d507d1e44723cc3f15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\Desktop\дипломы2\литературное чтение 2 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85860"/>
            <a:ext cx="2857520" cy="3857652"/>
          </a:xfrm>
          <a:prstGeom prst="rect">
            <a:avLst/>
          </a:prstGeom>
          <a:noFill/>
        </p:spPr>
      </p:pic>
      <p:pic>
        <p:nvPicPr>
          <p:cNvPr id="6" name="Содержимое 8" descr="C:\Users\1\Desktop\дипломы\IMG_4284.jpg"/>
          <p:cNvPicPr>
            <a:picLocks/>
          </p:cNvPicPr>
          <p:nvPr/>
        </p:nvPicPr>
        <p:blipFill>
          <a:blip r:embed="rId4"/>
          <a:srcRect t="10789" b="10989"/>
          <a:stretch>
            <a:fillRect/>
          </a:stretch>
        </p:blipFill>
        <p:spPr bwMode="auto">
          <a:xfrm>
            <a:off x="5857884" y="2285992"/>
            <a:ext cx="292895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9" descr="C:\Users\1\Desktop\IMG_4286.jpg"/>
          <p:cNvPicPr>
            <a:picLocks/>
          </p:cNvPicPr>
          <p:nvPr/>
        </p:nvPicPr>
        <p:blipFill>
          <a:blip r:embed="rId2"/>
          <a:srcRect t="10789" b="6693"/>
          <a:stretch>
            <a:fillRect/>
          </a:stretch>
        </p:blipFill>
        <p:spPr bwMode="auto">
          <a:xfrm>
            <a:off x="214282" y="214290"/>
            <a:ext cx="285752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сканы журнала - 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00108"/>
            <a:ext cx="2786082" cy="4071966"/>
          </a:xfrm>
          <a:prstGeom prst="rect">
            <a:avLst/>
          </a:prstGeom>
          <a:noFill/>
        </p:spPr>
      </p:pic>
      <p:pic>
        <p:nvPicPr>
          <p:cNvPr id="4" name="Содержимое 4"/>
          <p:cNvPicPr>
            <a:picLocks/>
          </p:cNvPicPr>
          <p:nvPr/>
        </p:nvPicPr>
        <p:blipFill>
          <a:blip r:embed="rId4"/>
          <a:srcRect l="30103" r="31643" b="25708"/>
          <a:stretch>
            <a:fillRect/>
          </a:stretch>
        </p:blipFill>
        <p:spPr bwMode="auto">
          <a:xfrm>
            <a:off x="5857884" y="1928802"/>
            <a:ext cx="300039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/>
          <p:cNvPicPr>
            <a:picLocks/>
          </p:cNvPicPr>
          <p:nvPr/>
        </p:nvPicPr>
        <p:blipFill>
          <a:blip r:embed="rId2"/>
          <a:srcRect l="30786" r="30572" b="2180"/>
          <a:stretch>
            <a:fillRect/>
          </a:stretch>
        </p:blipFill>
        <p:spPr bwMode="auto">
          <a:xfrm>
            <a:off x="3071802" y="1214422"/>
            <a:ext cx="28575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1\Desktop\jkZF1LQX0G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2857520" cy="4048627"/>
          </a:xfrm>
          <a:prstGeom prst="rect">
            <a:avLst/>
          </a:prstGeom>
          <a:noFill/>
        </p:spPr>
      </p:pic>
      <p:pic>
        <p:nvPicPr>
          <p:cNvPr id="4" name="Picture 3" descr="C:\Users\1\Desktop\0rePXVnSQK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182138"/>
            <a:ext cx="2928958" cy="4390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07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6392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42912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Выступление– 1</a:t>
            </a:r>
          </a:p>
          <a:p>
            <a:pPr>
              <a:buNone/>
            </a:pPr>
            <a:endParaRPr lang="ru-RU" sz="2200" b="1" u="sng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- 1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Овчинникова\Изображение (3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14842" cy="6215106"/>
          </a:xfrm>
          <a:prstGeom prst="rect">
            <a:avLst/>
          </a:prstGeom>
          <a:noFill/>
        </p:spPr>
      </p:pic>
      <p:pic>
        <p:nvPicPr>
          <p:cNvPr id="5" name="Picture 2" descr="H:\док.соот.печатать\п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21484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8575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Изображение (2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357298"/>
            <a:ext cx="2857520" cy="4071966"/>
          </a:xfrm>
          <a:prstGeom prst="rect">
            <a:avLst/>
          </a:prstGeom>
          <a:noFill/>
        </p:spPr>
      </p:pic>
      <p:pic>
        <p:nvPicPr>
          <p:cNvPr id="6" name="Содержимое 4"/>
          <p:cNvPicPr>
            <a:picLocks/>
          </p:cNvPicPr>
          <p:nvPr/>
        </p:nvPicPr>
        <p:blipFill>
          <a:blip r:embed="rId4"/>
          <a:srcRect l="31588" t="9972" r="28968" b="5128"/>
          <a:stretch>
            <a:fillRect/>
          </a:stretch>
        </p:blipFill>
        <p:spPr bwMode="auto">
          <a:xfrm>
            <a:off x="5929322" y="1357298"/>
            <a:ext cx="28575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 – классов, мероприятий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F:\1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857652" cy="5429288"/>
          </a:xfrm>
          <a:prstGeom prst="rect">
            <a:avLst/>
          </a:prstGeom>
          <a:noFill/>
        </p:spPr>
      </p:pic>
      <p:pic>
        <p:nvPicPr>
          <p:cNvPr id="7" name="Picture 2" descr="F:\1 - 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378621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1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2928958" cy="4214842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Сканирование\2020-09-29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2786082" cy="4214842"/>
          </a:xfrm>
          <a:prstGeom prst="rect">
            <a:avLst/>
          </a:prstGeom>
          <a:noFill/>
        </p:spPr>
      </p:pic>
      <p:pic>
        <p:nvPicPr>
          <p:cNvPr id="9" name="Picture 2" descr="H:\справки - 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2857520" cy="4214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Сканирование\2020-09-30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357166"/>
            <a:ext cx="4214842" cy="6143668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канирование\2020-10-01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136181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Сканирование\2020-10-01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207619" cy="6143668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Сканирование\2020-10-01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66"/>
            <a:ext cx="435771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altLang="ru-RU" sz="20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3786214" cy="5286412"/>
          </a:xfrm>
          <a:prstGeom prst="rect">
            <a:avLst/>
          </a:prstGeom>
          <a:noFill/>
        </p:spPr>
      </p:pic>
      <p:pic>
        <p:nvPicPr>
          <p:cNvPr id="9" name="Picture 3" descr="F:\1 - 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1" y="857232"/>
            <a:ext cx="3929091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:\справки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719" y="1000108"/>
            <a:ext cx="3886561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сайте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ds86sar.schoolrm.ru</a:t>
            </a: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ссылка:</a:t>
            </a:r>
            <a:r>
              <a:rPr lang="en-US" altLang="ru-RU" sz="24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https://ds86sar.schoolrm.ru/sveden/employees/11222/185476/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Татьяна\Desktop\Сканирование\2020-09-29\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428874"/>
            <a:ext cx="2857520" cy="4143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Сканирование\2020-09-29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2786082" cy="4214842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канирование\2020-09-29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71546"/>
            <a:ext cx="2857520" cy="4214842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Сканирование\2020-09-29\0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071546"/>
            <a:ext cx="2753060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1\Desktop\грамоты - 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006764" cy="5786478"/>
          </a:xfrm>
          <a:prstGeom prst="rect">
            <a:avLst/>
          </a:prstGeom>
          <a:noFill/>
        </p:spPr>
      </p:pic>
      <p:pic>
        <p:nvPicPr>
          <p:cNvPr id="9" name="Содержимое 3" descr="C:\Users\1\Downloads\Изображение (28)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785794"/>
            <a:ext cx="442912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IMG_20200601_105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4286280" cy="3929090"/>
          </a:xfrm>
          <a:prstGeom prst="rect">
            <a:avLst/>
          </a:prstGeom>
          <a:noFill/>
        </p:spPr>
      </p:pic>
      <p:pic>
        <p:nvPicPr>
          <p:cNvPr id="7" name="Picture 2" descr="C:\Users\1\Desktop\дипломы\грамоты 2020 - 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57718" cy="3798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/>
          </p:cNvPicPr>
          <p:nvPr/>
        </p:nvPicPr>
        <p:blipFill>
          <a:blip r:embed="rId2"/>
          <a:srcRect l="35756" t="16239" r="33298" b="5128"/>
          <a:stretch>
            <a:fillRect/>
          </a:stretch>
        </p:blipFill>
        <p:spPr bwMode="auto">
          <a:xfrm>
            <a:off x="357158" y="285728"/>
            <a:ext cx="421484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/>
          <p:cNvPicPr>
            <a:picLocks/>
          </p:cNvPicPr>
          <p:nvPr/>
        </p:nvPicPr>
        <p:blipFill>
          <a:blip r:embed="rId3"/>
          <a:srcRect l="34137" t="9767" r="31965" b="5945"/>
          <a:stretch>
            <a:fillRect/>
          </a:stretch>
        </p:blipFill>
        <p:spPr bwMode="auto">
          <a:xfrm>
            <a:off x="4572000" y="285728"/>
            <a:ext cx="414340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/>
          <a:srcRect l="38322" t="15954" r="36665" b="21652"/>
          <a:stretch>
            <a:fillRect/>
          </a:stretch>
        </p:blipFill>
        <p:spPr bwMode="auto">
          <a:xfrm>
            <a:off x="500034" y="785794"/>
            <a:ext cx="414340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/>
          <p:cNvPicPr>
            <a:picLocks/>
          </p:cNvPicPr>
          <p:nvPr/>
        </p:nvPicPr>
        <p:blipFill>
          <a:blip r:embed="rId3"/>
          <a:srcRect l="36237" t="17664" r="32656" b="6268"/>
          <a:stretch>
            <a:fillRect/>
          </a:stretch>
        </p:blipFill>
        <p:spPr bwMode="auto">
          <a:xfrm>
            <a:off x="4643438" y="785794"/>
            <a:ext cx="3929089" cy="55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nsportal.ru/sites/all/modules/e_svid/tmp/blagodarnost-978048-au-1552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857520" cy="4429156"/>
          </a:xfrm>
          <a:prstGeom prst="rect">
            <a:avLst/>
          </a:prstGeom>
          <a:noFill/>
        </p:spPr>
      </p:pic>
      <p:pic>
        <p:nvPicPr>
          <p:cNvPr id="5" name="Picture 5" descr="C:\Users\1\Desktop\chapter_coord_win_Ovchinnikova_Nino_Merabovn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785794"/>
            <a:ext cx="2786082" cy="4572032"/>
          </a:xfrm>
          <a:prstGeom prst="rect">
            <a:avLst/>
          </a:prstGeom>
          <a:noFill/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/>
          <a:srcRect l="36718" t="8547" r="36184" b="10826"/>
          <a:stretch>
            <a:fillRect/>
          </a:stretch>
        </p:blipFill>
        <p:spPr bwMode="auto">
          <a:xfrm>
            <a:off x="5929322" y="2357406"/>
            <a:ext cx="3000396" cy="414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/>
          </p:cNvPicPr>
          <p:nvPr/>
        </p:nvPicPr>
        <p:blipFill>
          <a:blip r:embed="rId2"/>
          <a:srcRect l="27116" t="4941" r="23934" b="5412"/>
          <a:stretch>
            <a:fillRect/>
          </a:stretch>
        </p:blipFill>
        <p:spPr bwMode="auto">
          <a:xfrm>
            <a:off x="357158" y="214290"/>
            <a:ext cx="8501122" cy="64294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 деятельности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86056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altLang="ru-RU" sz="24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Работа в инновационном режиме по теме: </a:t>
            </a:r>
          </a:p>
          <a:p>
            <a:pPr lvl="0" algn="ctr">
              <a:buNone/>
            </a:pPr>
            <a:r>
              <a:rPr lang="ru-RU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«Развитие</a:t>
            </a:r>
            <a:r>
              <a:rPr lang="en-US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коммуникативных</a:t>
            </a:r>
            <a:r>
              <a:rPr lang="en-US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способностей детей дошкольного возраста посредством театрализованной деятельности»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Овчинникова\Изображение (3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14842" cy="621510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/>
          <a:srcRect l="36558" t="21652" r="36024" b="9414"/>
          <a:stretch>
            <a:fillRect/>
          </a:stretch>
        </p:blipFill>
        <p:spPr bwMode="auto">
          <a:xfrm>
            <a:off x="4643438" y="285728"/>
            <a:ext cx="435771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143404" cy="62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6"/>
            <a:ext cx="4286280" cy="626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br>
              <a:rPr lang="ru-RU" sz="2200" b="1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F6F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02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4286280"/>
          </a:xfrm>
        </p:spPr>
        <p:txBody>
          <a:bodyPr/>
          <a:lstStyle/>
          <a:p>
            <a:pPr marL="1307306" algn="just">
              <a:spcBef>
                <a:spcPts val="1083"/>
              </a:spcBef>
              <a:buNone/>
            </a:pP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07306"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Всероссийский уровень: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07306" algn="just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 – 1</a:t>
            </a:r>
          </a:p>
          <a:p>
            <a:pPr marL="1307306" algn="just">
              <a:buNone/>
            </a:pP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20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апр-ель.рф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20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опубликованные-материалы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2000" b="1" u="sng" dirty="0" smtClean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307306" algn="just">
              <a:spcBef>
                <a:spcPts val="1083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</a:p>
          <a:p>
            <a:pPr marL="1307306" algn="just">
              <a:spcBef>
                <a:spcPts val="1083"/>
              </a:spcBef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Публикаций – 1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07306" algn="just">
              <a:spcBef>
                <a:spcPts val="1083"/>
              </a:spcBef>
              <a:buNone/>
            </a:pP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https://nsportal.ru/detskiy-sad/raznoe/2019/09/21/proekt-urozhay-sobiray-i-na-zimu-zapasay</a:t>
            </a:r>
            <a:endParaRPr lang="ru-RU" sz="2000" b="1" u="sng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284</Words>
  <Application>Microsoft Office PowerPoint</Application>
  <PresentationFormat>Экран (4:3)</PresentationFormat>
  <Paragraphs>51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  Министерство образования Республики Мордовия   ПОРТФОЛИО Овчинниковой Нино Мерабовны, воспитателя  МДОУ «Детский сад №86 комбинированного вида»  г. о. Саранск  </vt:lpstr>
      <vt:lpstr>Слайд 2</vt:lpstr>
      <vt:lpstr>Представление инновационного педагогического опыта на сайте  МДОУ «Детский сад №86 комбинированного вида»  ds86sar.schoolrm.ru ссылка: https://ds86sar.schoolrm.ru/sveden/employees/11222/185476/</vt:lpstr>
      <vt:lpstr>Слайд 4</vt:lpstr>
      <vt:lpstr>1.Участие в инновационной (экспериментальной) деятельности</vt:lpstr>
      <vt:lpstr>Слайд 6</vt:lpstr>
      <vt:lpstr>Слайд 7</vt:lpstr>
      <vt:lpstr>2. Наставничество не имею</vt:lpstr>
      <vt:lpstr>3. Наличие публикаций</vt:lpstr>
      <vt:lpstr>Слайд 10</vt:lpstr>
      <vt:lpstr>4. Результаты участия воспитанников в конкурсах, выставках, турнирах, соревнованиях, акциях, фестивалях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5. Наличие авторских программ, методических пособий не имею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Слайд 21</vt:lpstr>
      <vt:lpstr>Слайд 22</vt:lpstr>
      <vt:lpstr>7. Проведение открытых занятий, мастер – классов, мероприятий</vt:lpstr>
      <vt:lpstr>8. Экспертная деятельность не имею</vt:lpstr>
      <vt:lpstr>9. Общественно-педагогическая активность педагога: участие в комиссиях, педагогических сообществах, в жюри конкурсов</vt:lpstr>
      <vt:lpstr>Слайд 26</vt:lpstr>
      <vt:lpstr>Слайд 27</vt:lpstr>
      <vt:lpstr>10. Позитивные результаты работы с воспитанниками 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Слайд 32</vt:lpstr>
      <vt:lpstr>Слайд 33</vt:lpstr>
      <vt:lpstr>14. Награды и поощрения 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СтВоспитатель</dc:creator>
  <cp:lastModifiedBy>Татьяна</cp:lastModifiedBy>
  <cp:revision>185</cp:revision>
  <dcterms:created xsi:type="dcterms:W3CDTF">2019-10-01T10:58:49Z</dcterms:created>
  <dcterms:modified xsi:type="dcterms:W3CDTF">2020-10-01T05:50:55Z</dcterms:modified>
</cp:coreProperties>
</file>