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  <p:sldMasterId id="2147483766" r:id="rId2"/>
  </p:sldMasterIdLst>
  <p:notesMasterIdLst>
    <p:notesMasterId r:id="rId14"/>
  </p:notesMasterIdLst>
  <p:sldIdLst>
    <p:sldId id="256" r:id="rId3"/>
    <p:sldId id="257" r:id="rId4"/>
    <p:sldId id="261" r:id="rId5"/>
    <p:sldId id="270" r:id="rId6"/>
    <p:sldId id="263" r:id="rId7"/>
    <p:sldId id="265" r:id="rId8"/>
    <p:sldId id="267" r:id="rId9"/>
    <p:sldId id="268" r:id="rId10"/>
    <p:sldId id="269" r:id="rId11"/>
    <p:sldId id="271" r:id="rId12"/>
    <p:sldId id="273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05E100-5591-4DC0-B4FA-8D5F173B761B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944792-8234-445D-B042-4241756E4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957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5ADABF84-11CE-4A9C-BE75-D29E8FB7CD9C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3</a:t>
            </a:fld>
            <a:endParaRPr lang="ru-RU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4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647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3921" y="2129984"/>
            <a:ext cx="10364160" cy="14703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9761" y="3885528"/>
            <a:ext cx="8534399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72" indent="0" algn="ctr">
              <a:buNone/>
              <a:defRPr/>
            </a:lvl2pPr>
            <a:lvl3pPr marL="829544" indent="0" algn="ctr">
              <a:buNone/>
              <a:defRPr/>
            </a:lvl3pPr>
            <a:lvl4pPr marL="1244316" indent="0" algn="ctr">
              <a:buNone/>
              <a:defRPr/>
            </a:lvl4pPr>
            <a:lvl5pPr marL="1659087" indent="0" algn="ctr">
              <a:buNone/>
              <a:defRPr/>
            </a:lvl5pPr>
            <a:lvl6pPr marL="2073859" indent="0" algn="ctr">
              <a:buNone/>
              <a:defRPr/>
            </a:lvl6pPr>
            <a:lvl7pPr marL="2488631" indent="0" algn="ctr">
              <a:buNone/>
              <a:defRPr/>
            </a:lvl7pPr>
            <a:lvl8pPr marL="2903403" indent="0" algn="ctr">
              <a:buNone/>
              <a:defRPr/>
            </a:lvl8pPr>
            <a:lvl9pPr marL="3318175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B141A-B242-46C8-9478-8D4D76A387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309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3FC78-D62D-4CEF-9288-A6CA32D776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133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5840" y="273629"/>
            <a:ext cx="2741760" cy="585565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8641" y="273629"/>
            <a:ext cx="8042879" cy="585565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AA206-4E7A-4BF7-B347-8311A4C0E5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541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641" y="273629"/>
            <a:ext cx="10968959" cy="114348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13B20-34E5-4852-8C0D-855268FA58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7157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D29A-5ED3-4BE7-9A88-DF575754B635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46D-0352-4FDF-B750-9AF07DB3B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961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D29A-5ED3-4BE7-9A88-DF575754B635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46D-0352-4FDF-B750-9AF07DB3B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519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D29A-5ED3-4BE7-9A88-DF575754B635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46D-0352-4FDF-B750-9AF07DB3B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03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D29A-5ED3-4BE7-9A88-DF575754B635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46D-0352-4FDF-B750-9AF07DB3B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7178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D29A-5ED3-4BE7-9A88-DF575754B635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46D-0352-4FDF-B750-9AF07DB3B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0375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D29A-5ED3-4BE7-9A88-DF575754B635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46D-0352-4FDF-B750-9AF07DB3B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4102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D29A-5ED3-4BE7-9A88-DF575754B635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46D-0352-4FDF-B750-9AF07DB3B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074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D566D-4A8D-430E-8522-E96789ABB2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4705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D29A-5ED3-4BE7-9A88-DF575754B635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46D-0352-4FDF-B750-9AF07DB3B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7056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D29A-5ED3-4BE7-9A88-DF575754B635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46D-0352-4FDF-B750-9AF07DB3B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8599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D29A-5ED3-4BE7-9A88-DF575754B635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46D-0352-4FDF-B750-9AF07DB3B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5486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D29A-5ED3-4BE7-9A88-DF575754B635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46D-0352-4FDF-B750-9AF07DB3BE1D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995020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D29A-5ED3-4BE7-9A88-DF575754B635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46D-0352-4FDF-B750-9AF07DB3B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2278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D29A-5ED3-4BE7-9A88-DF575754B635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46D-0352-4FDF-B750-9AF07DB3BE1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93713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D29A-5ED3-4BE7-9A88-DF575754B635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46D-0352-4FDF-B750-9AF07DB3B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284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D29A-5ED3-4BE7-9A88-DF575754B635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46D-0352-4FDF-B750-9AF07DB3B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8492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D29A-5ED3-4BE7-9A88-DF575754B635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46D-0352-4FDF-B750-9AF07DB3B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609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840" y="4406863"/>
            <a:ext cx="10362241" cy="1362383"/>
          </a:xfrm>
        </p:spPr>
        <p:txBody>
          <a:bodyPr anchor="t"/>
          <a:lstStyle>
            <a:lvl1pPr algn="l">
              <a:defRPr sz="3629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840" y="2906225"/>
            <a:ext cx="10362241" cy="1500638"/>
          </a:xfrm>
        </p:spPr>
        <p:txBody>
          <a:bodyPr anchor="b"/>
          <a:lstStyle>
            <a:lvl1pPr marL="0" indent="0">
              <a:buNone/>
              <a:defRPr sz="1814"/>
            </a:lvl1pPr>
            <a:lvl2pPr marL="414772" indent="0">
              <a:buNone/>
              <a:defRPr sz="1633"/>
            </a:lvl2pPr>
            <a:lvl3pPr marL="829544" indent="0">
              <a:buNone/>
              <a:defRPr sz="1452"/>
            </a:lvl3pPr>
            <a:lvl4pPr marL="1244316" indent="0">
              <a:buNone/>
              <a:defRPr sz="1270"/>
            </a:lvl4pPr>
            <a:lvl5pPr marL="1659087" indent="0">
              <a:buNone/>
              <a:defRPr sz="1270"/>
            </a:lvl5pPr>
            <a:lvl6pPr marL="2073859" indent="0">
              <a:buNone/>
              <a:defRPr sz="1270"/>
            </a:lvl6pPr>
            <a:lvl7pPr marL="2488631" indent="0">
              <a:buNone/>
              <a:defRPr sz="1270"/>
            </a:lvl7pPr>
            <a:lvl8pPr marL="2903403" indent="0">
              <a:buNone/>
              <a:defRPr sz="1270"/>
            </a:lvl8pPr>
            <a:lvl9pPr marL="3318175" indent="0">
              <a:buNone/>
              <a:defRPr sz="127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15C06-9A42-4CD6-B4D0-BE474129ED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642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8641" y="1604329"/>
            <a:ext cx="5391360" cy="4524955"/>
          </a:xfrm>
        </p:spPr>
        <p:txBody>
          <a:bodyPr/>
          <a:lstStyle>
            <a:lvl1pPr>
              <a:defRPr sz="2540"/>
            </a:lvl1pPr>
            <a:lvl2pPr>
              <a:defRPr sz="2177"/>
            </a:lvl2pPr>
            <a:lvl3pPr>
              <a:defRPr sz="1814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84321" y="1604329"/>
            <a:ext cx="5393279" cy="4524955"/>
          </a:xfrm>
        </p:spPr>
        <p:txBody>
          <a:bodyPr/>
          <a:lstStyle>
            <a:lvl1pPr>
              <a:defRPr sz="2540"/>
            </a:lvl1pPr>
            <a:lvl2pPr>
              <a:defRPr sz="2177"/>
            </a:lvl2pPr>
            <a:lvl3pPr>
              <a:defRPr sz="1814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1E0C1-2D08-426C-B78C-E4F42A3D55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48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0560" y="275070"/>
            <a:ext cx="10972801" cy="114203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0560" y="1535201"/>
            <a:ext cx="5385601" cy="639427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0560" y="2174628"/>
            <a:ext cx="5385601" cy="3951775"/>
          </a:xfrm>
        </p:spPr>
        <p:txBody>
          <a:bodyPr/>
          <a:lstStyle>
            <a:lvl1pPr>
              <a:defRPr sz="2177"/>
            </a:lvl1pPr>
            <a:lvl2pPr>
              <a:defRPr sz="1814"/>
            </a:lvl2pPr>
            <a:lvl3pPr>
              <a:defRPr sz="1633"/>
            </a:lvl3pPr>
            <a:lvl4pPr>
              <a:defRPr sz="1452"/>
            </a:lvl4pPr>
            <a:lvl5pPr>
              <a:defRPr sz="1452"/>
            </a:lvl5pPr>
            <a:lvl6pPr>
              <a:defRPr sz="1452"/>
            </a:lvl6pPr>
            <a:lvl7pPr>
              <a:defRPr sz="1452"/>
            </a:lvl7pPr>
            <a:lvl8pPr>
              <a:defRPr sz="1452"/>
            </a:lvl8pPr>
            <a:lvl9pPr>
              <a:defRPr sz="145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920" y="1535201"/>
            <a:ext cx="5389441" cy="639427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920" y="2174628"/>
            <a:ext cx="5389441" cy="3951775"/>
          </a:xfrm>
        </p:spPr>
        <p:txBody>
          <a:bodyPr/>
          <a:lstStyle>
            <a:lvl1pPr>
              <a:defRPr sz="2177"/>
            </a:lvl1pPr>
            <a:lvl2pPr>
              <a:defRPr sz="1814"/>
            </a:lvl2pPr>
            <a:lvl3pPr>
              <a:defRPr sz="1633"/>
            </a:lvl3pPr>
            <a:lvl4pPr>
              <a:defRPr sz="1452"/>
            </a:lvl4pPr>
            <a:lvl5pPr>
              <a:defRPr sz="1452"/>
            </a:lvl5pPr>
            <a:lvl6pPr>
              <a:defRPr sz="1452"/>
            </a:lvl6pPr>
            <a:lvl7pPr>
              <a:defRPr sz="1452"/>
            </a:lvl7pPr>
            <a:lvl8pPr>
              <a:defRPr sz="1452"/>
            </a:lvl8pPr>
            <a:lvl9pPr>
              <a:defRPr sz="145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D2053-305B-4B92-84EA-D961673EAB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121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4DEC2-AF49-48BC-8A0D-0BD06D5534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86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B8A7C-FFED-4911-AC24-356E03C7D3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724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0560" y="273629"/>
            <a:ext cx="4010881" cy="1160762"/>
          </a:xfrm>
        </p:spPr>
        <p:txBody>
          <a:bodyPr anchor="b"/>
          <a:lstStyle>
            <a:lvl1pPr algn="l">
              <a:defRPr sz="1814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7361" y="273629"/>
            <a:ext cx="6816000" cy="5852774"/>
          </a:xfrm>
        </p:spPr>
        <p:txBody>
          <a:bodyPr/>
          <a:lstStyle>
            <a:lvl1pPr>
              <a:defRPr sz="2903"/>
            </a:lvl1pPr>
            <a:lvl2pPr>
              <a:defRPr sz="2540"/>
            </a:lvl2pPr>
            <a:lvl3pPr>
              <a:defRPr sz="2177"/>
            </a:lvl3pPr>
            <a:lvl4pPr>
              <a:defRPr sz="1814"/>
            </a:lvl4pPr>
            <a:lvl5pPr>
              <a:defRPr sz="1814"/>
            </a:lvl5pPr>
            <a:lvl6pPr>
              <a:defRPr sz="1814"/>
            </a:lvl6pPr>
            <a:lvl7pPr>
              <a:defRPr sz="1814"/>
            </a:lvl7pPr>
            <a:lvl8pPr>
              <a:defRPr sz="1814"/>
            </a:lvl8pPr>
            <a:lvl9pPr>
              <a:defRPr sz="181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0560" y="1434391"/>
            <a:ext cx="4010881" cy="4692013"/>
          </a:xfrm>
        </p:spPr>
        <p:txBody>
          <a:bodyPr/>
          <a:lstStyle>
            <a:lvl1pPr marL="0" indent="0">
              <a:buNone/>
              <a:defRPr sz="1270"/>
            </a:lvl1pPr>
            <a:lvl2pPr marL="414772" indent="0">
              <a:buNone/>
              <a:defRPr sz="1089"/>
            </a:lvl2pPr>
            <a:lvl3pPr marL="829544" indent="0">
              <a:buNone/>
              <a:defRPr sz="907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  <a:lvl6pPr marL="2073859" indent="0">
              <a:buNone/>
              <a:defRPr sz="816"/>
            </a:lvl6pPr>
            <a:lvl7pPr marL="2488631" indent="0">
              <a:buNone/>
              <a:defRPr sz="816"/>
            </a:lvl7pPr>
            <a:lvl8pPr marL="2903403" indent="0">
              <a:buNone/>
              <a:defRPr sz="816"/>
            </a:lvl8pPr>
            <a:lvl9pPr marL="3318175" indent="0">
              <a:buNone/>
              <a:defRPr sz="81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F5413-A7B0-4754-A517-5B03200FB9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909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0401" y="4800025"/>
            <a:ext cx="7315200" cy="567420"/>
          </a:xfrm>
        </p:spPr>
        <p:txBody>
          <a:bodyPr anchor="b"/>
          <a:lstStyle>
            <a:lvl1pPr algn="l">
              <a:defRPr sz="1814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90401" y="612065"/>
            <a:ext cx="7315200" cy="4115952"/>
          </a:xfrm>
        </p:spPr>
        <p:txBody>
          <a:bodyPr/>
          <a:lstStyle>
            <a:lvl1pPr marL="0" indent="0">
              <a:buNone/>
              <a:defRPr sz="2903"/>
            </a:lvl1pPr>
            <a:lvl2pPr marL="414772" indent="0">
              <a:buNone/>
              <a:defRPr sz="2540"/>
            </a:lvl2pPr>
            <a:lvl3pPr marL="829544" indent="0">
              <a:buNone/>
              <a:defRPr sz="2177"/>
            </a:lvl3pPr>
            <a:lvl4pPr marL="1244316" indent="0">
              <a:buNone/>
              <a:defRPr sz="1814"/>
            </a:lvl4pPr>
            <a:lvl5pPr marL="1659087" indent="0">
              <a:buNone/>
              <a:defRPr sz="1814"/>
            </a:lvl5pPr>
            <a:lvl6pPr marL="2073859" indent="0">
              <a:buNone/>
              <a:defRPr sz="1814"/>
            </a:lvl6pPr>
            <a:lvl7pPr marL="2488631" indent="0">
              <a:buNone/>
              <a:defRPr sz="1814"/>
            </a:lvl7pPr>
            <a:lvl8pPr marL="2903403" indent="0">
              <a:buNone/>
              <a:defRPr sz="1814"/>
            </a:lvl8pPr>
            <a:lvl9pPr marL="3318175" indent="0">
              <a:buNone/>
              <a:defRPr sz="1814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90401" y="5367444"/>
            <a:ext cx="7315200" cy="805044"/>
          </a:xfrm>
        </p:spPr>
        <p:txBody>
          <a:bodyPr/>
          <a:lstStyle>
            <a:lvl1pPr marL="0" indent="0">
              <a:buNone/>
              <a:defRPr sz="1270"/>
            </a:lvl1pPr>
            <a:lvl2pPr marL="414772" indent="0">
              <a:buNone/>
              <a:defRPr sz="1089"/>
            </a:lvl2pPr>
            <a:lvl3pPr marL="829544" indent="0">
              <a:buNone/>
              <a:defRPr sz="907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  <a:lvl6pPr marL="2073859" indent="0">
              <a:buNone/>
              <a:defRPr sz="816"/>
            </a:lvl6pPr>
            <a:lvl7pPr marL="2488631" indent="0">
              <a:buNone/>
              <a:defRPr sz="816"/>
            </a:lvl7pPr>
            <a:lvl8pPr marL="2903403" indent="0">
              <a:buNone/>
              <a:defRPr sz="816"/>
            </a:lvl8pPr>
            <a:lvl9pPr marL="3318175" indent="0">
              <a:buNone/>
              <a:defRPr sz="81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B5017-072E-4FAE-A22A-7D8C527A1E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289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08641" y="273629"/>
            <a:ext cx="10968959" cy="11434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8641" y="1604329"/>
            <a:ext cx="10968959" cy="452495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08641" y="6247376"/>
            <a:ext cx="283776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656722" algn="l"/>
                <a:tab pos="1313444" algn="l"/>
                <a:tab pos="1970166" algn="l"/>
              </a:tabLst>
              <a:defRPr sz="127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 defTabSz="407571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4170240" y="6247376"/>
            <a:ext cx="386304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buFont typeface="Times New Roman" pitchFamily="16" charset="0"/>
              <a:buNone/>
              <a:tabLst>
                <a:tab pos="656722" algn="l"/>
                <a:tab pos="1313444" algn="l"/>
                <a:tab pos="1970166" algn="l"/>
                <a:tab pos="2626888" algn="l"/>
              </a:tabLst>
              <a:defRPr sz="127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 defTabSz="407571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741761" y="6247376"/>
            <a:ext cx="283776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656722" algn="l"/>
                <a:tab pos="1313444" algn="l"/>
                <a:tab pos="1970166" algn="l"/>
              </a:tabLst>
              <a:defRPr sz="127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 defTabSz="407571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fld id="{6C01E2FC-7CCB-4C39-95A8-8A181455168D}" type="slidenum">
              <a:rPr lang="ru-RU" smtClean="0"/>
              <a:pPr defTabSz="407571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9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</p:sldLayoutIdLst>
  <p:txStyles>
    <p:titleStyle>
      <a:lvl1pPr algn="ctr" defTabSz="407571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92">
          <a:solidFill>
            <a:srgbClr val="000000"/>
          </a:solidFill>
          <a:latin typeface="+mj-lt"/>
          <a:ea typeface="+mj-ea"/>
          <a:cs typeface="+mj-cs"/>
        </a:defRPr>
      </a:lvl1pPr>
      <a:lvl2pPr algn="ctr" defTabSz="407571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92">
          <a:solidFill>
            <a:srgbClr val="000000"/>
          </a:solidFill>
          <a:latin typeface="Arial" charset="0"/>
          <a:ea typeface="MS Gothic" charset="-128"/>
        </a:defRPr>
      </a:lvl2pPr>
      <a:lvl3pPr algn="ctr" defTabSz="407571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92">
          <a:solidFill>
            <a:srgbClr val="000000"/>
          </a:solidFill>
          <a:latin typeface="Arial" charset="0"/>
          <a:ea typeface="MS Gothic" charset="-128"/>
        </a:defRPr>
      </a:lvl3pPr>
      <a:lvl4pPr algn="ctr" defTabSz="407571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92">
          <a:solidFill>
            <a:srgbClr val="000000"/>
          </a:solidFill>
          <a:latin typeface="Arial" charset="0"/>
          <a:ea typeface="MS Gothic" charset="-128"/>
        </a:defRPr>
      </a:lvl4pPr>
      <a:lvl5pPr algn="ctr" defTabSz="407571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92">
          <a:solidFill>
            <a:srgbClr val="000000"/>
          </a:solidFill>
          <a:latin typeface="Arial" charset="0"/>
          <a:ea typeface="MS Gothic" charset="-128"/>
        </a:defRPr>
      </a:lvl5pPr>
      <a:lvl6pPr marL="2281245" indent="-207386" algn="ctr" defTabSz="407571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92">
          <a:solidFill>
            <a:srgbClr val="000000"/>
          </a:solidFill>
          <a:latin typeface="Arial" charset="0"/>
          <a:ea typeface="MS Gothic" charset="-128"/>
        </a:defRPr>
      </a:lvl6pPr>
      <a:lvl7pPr marL="2696017" indent="-207386" algn="ctr" defTabSz="407571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92">
          <a:solidFill>
            <a:srgbClr val="000000"/>
          </a:solidFill>
          <a:latin typeface="Arial" charset="0"/>
          <a:ea typeface="MS Gothic" charset="-128"/>
        </a:defRPr>
      </a:lvl7pPr>
      <a:lvl8pPr marL="3110789" indent="-207386" algn="ctr" defTabSz="407571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92">
          <a:solidFill>
            <a:srgbClr val="000000"/>
          </a:solidFill>
          <a:latin typeface="Arial" charset="0"/>
          <a:ea typeface="MS Gothic" charset="-128"/>
        </a:defRPr>
      </a:lvl8pPr>
      <a:lvl9pPr marL="3525561" indent="-207386" algn="ctr" defTabSz="407571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92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311079" indent="-311079" algn="l" defTabSz="407571" rtl="0" eaLnBrk="0" fontAlgn="base" hangingPunct="0">
        <a:lnSpc>
          <a:spcPct val="93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8" charset="0"/>
        <a:defRPr sz="2903">
          <a:solidFill>
            <a:srgbClr val="000000"/>
          </a:solidFill>
          <a:latin typeface="+mn-lt"/>
          <a:ea typeface="+mn-ea"/>
          <a:cs typeface="+mn-cs"/>
        </a:defRPr>
      </a:lvl1pPr>
      <a:lvl2pPr marL="674004" indent="-259232" algn="l" defTabSz="407571" rtl="0" eaLnBrk="0" fontAlgn="base" hangingPunct="0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8" charset="0"/>
        <a:defRPr sz="2540">
          <a:solidFill>
            <a:srgbClr val="000000"/>
          </a:solidFill>
          <a:latin typeface="+mn-lt"/>
          <a:ea typeface="+mn-ea"/>
        </a:defRPr>
      </a:lvl2pPr>
      <a:lvl3pPr marL="1036930" indent="-207386" algn="l" defTabSz="407571" rtl="0" eaLnBrk="0" fontAlgn="base" hangingPunct="0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8" charset="0"/>
        <a:defRPr sz="2177">
          <a:solidFill>
            <a:srgbClr val="000000"/>
          </a:solidFill>
          <a:latin typeface="+mn-lt"/>
          <a:ea typeface="+mn-ea"/>
        </a:defRPr>
      </a:lvl3pPr>
      <a:lvl4pPr marL="1451701" indent="-207386" algn="l" defTabSz="407571" rtl="0" eaLnBrk="0" fontAlgn="base" hangingPunct="0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8" charset="0"/>
        <a:defRPr sz="1814">
          <a:solidFill>
            <a:srgbClr val="000000"/>
          </a:solidFill>
          <a:latin typeface="+mn-lt"/>
          <a:ea typeface="+mn-ea"/>
        </a:defRPr>
      </a:lvl4pPr>
      <a:lvl5pPr marL="1866473" indent="-207386" algn="l" defTabSz="407571" rtl="0" eaLnBrk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14">
          <a:solidFill>
            <a:srgbClr val="000000"/>
          </a:solidFill>
          <a:latin typeface="+mn-lt"/>
          <a:ea typeface="+mn-ea"/>
        </a:defRPr>
      </a:lvl5pPr>
      <a:lvl6pPr marL="2281245" indent="-207386" algn="l" defTabSz="407571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14">
          <a:solidFill>
            <a:srgbClr val="000000"/>
          </a:solidFill>
          <a:latin typeface="+mn-lt"/>
          <a:ea typeface="+mn-ea"/>
        </a:defRPr>
      </a:lvl6pPr>
      <a:lvl7pPr marL="2696017" indent="-207386" algn="l" defTabSz="407571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14">
          <a:solidFill>
            <a:srgbClr val="000000"/>
          </a:solidFill>
          <a:latin typeface="+mn-lt"/>
          <a:ea typeface="+mn-ea"/>
        </a:defRPr>
      </a:lvl7pPr>
      <a:lvl8pPr marL="3110789" indent="-207386" algn="l" defTabSz="407571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14">
          <a:solidFill>
            <a:srgbClr val="000000"/>
          </a:solidFill>
          <a:latin typeface="+mn-lt"/>
          <a:ea typeface="+mn-ea"/>
        </a:defRPr>
      </a:lvl8pPr>
      <a:lvl9pPr marL="3525561" indent="-207386" algn="l" defTabSz="407571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14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772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544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316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9087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859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631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3403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8175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07571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07571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defTabSz="407571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fld id="{6C01E2FC-7CCB-4C39-95A8-8A181455168D}" type="slidenum">
              <a:rPr lang="ru-RU" smtClean="0"/>
              <a:pPr defTabSz="407571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639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  <p:sldLayoutId id="2147483780" r:id="rId14"/>
    <p:sldLayoutId id="2147483781" r:id="rId15"/>
    <p:sldLayoutId id="214748378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80833"/>
          </a:xfrm>
        </p:spPr>
        <p:txBody>
          <a:bodyPr>
            <a:normAutofit fontScale="90000"/>
          </a:bodyPr>
          <a:lstStyle/>
          <a:p>
            <a:pPr algn="ctr">
              <a:lnSpc>
                <a:spcPct val="106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Презентация: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«Воспитание интереса к социальной действительности у детей с ЗПР»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Подготовила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учитель-дефектолог Е. Г. Доронина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структурное подразделение «Детский сад №18 комбинированного вида»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МБДОУ «Детский сад «Радуга» комбинированного вида»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Рузаевского муниципального района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74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02321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Занятия-путешествия как средство приобщения к социальной действительности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273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613779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u="sng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</a:t>
            </a:r>
            <a:r>
              <a:rPr lang="ru-RU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занятий-путешествий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усилить впечатление, придать познавательному содержанию чуть-чуть сказочную необычность, обратить внимание детей на то, что находится рядом, но не замечается ими.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Занятия-путешествия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обостряют внимание, наблюдательность, осмысление игровых задач, облегчают преодоление трудностей и достижение успеха.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Занятия-путешествия  вызывают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интерес и активное участие в развитии сюжета игры, обогащение игровых действий, стремление овладеть правилами игры и получить результат: решить задачу, что-то узнать, чему-то научиться. Роль педагога в игре сложна, требует знаний, готовности ответить на вопросы детей, играя с ними, вести процесс обучения незаметно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Занятие-путешествие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даёт возможность объединить разные виды деятельности: познавательную, игровую, поисковую, трудовую, художественную, спортивную, деятельность общения и т.д.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Занятие-путешествие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комплексная форма организации деятельности детей, так как решает целый ряд педагогических задач: образовательных, воспитательных, общеразвивающих. Она может познакомить детей друг с другом, с разнообразными видами деятельности или с формами подведения итогов чего-либо 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(проверить знания, умения, навыки …)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822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354472"/>
          </a:xfrm>
        </p:spPr>
        <p:txBody>
          <a:bodyPr>
            <a:normAutofit/>
          </a:bodyPr>
          <a:lstStyle/>
          <a:p>
            <a:r>
              <a:rPr lang="ru-RU" sz="3200" b="1" u="sng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Социализация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– это процесс, который сопровождает человека всю жизнь и начинается практически с рождения. Человек, как социальная единица, усваивает нормы и образцы поведения, принятые в том обществе, в котором он живёт, учится взаимодействию, умению строить отношения сначала в семье, в узком круге близких родственников, потом в коллективе сверстников, далее – в более масштабных социумах. 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03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1915242" y="293791"/>
            <a:ext cx="8753239" cy="1134839"/>
          </a:xfrm>
        </p:spPr>
        <p:txBody>
          <a:bodyPr vert="horz" wrap="square" lIns="0" tIns="35206" rIns="0" bIns="0" numCol="1" anchor="ctr" anchorCtr="0" compatLnSpc="1">
            <a:prstTxWarp prst="textNoShape">
              <a:avLst/>
            </a:prstTxWarp>
          </a:bodyPr>
          <a:lstStyle/>
          <a:p>
            <a:pPr eaLnBrk="1"/>
            <a:r>
              <a:rPr lang="ru-RU" sz="3629" b="1" dirty="0" smtClean="0">
                <a:solidFill>
                  <a:srgbClr val="002060"/>
                </a:solidFill>
                <a:latin typeface="Comic Sans MS" pitchFamily="66" charset="0"/>
              </a:rPr>
              <a:t>Особенности социальной сферы у детей с ЗПР</a:t>
            </a:r>
            <a:endParaRPr lang="ru-RU" sz="3629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48366" y="1355183"/>
            <a:ext cx="8229024" cy="4693452"/>
          </a:xfrm>
        </p:spPr>
        <p:txBody>
          <a:bodyPr/>
          <a:lstStyle/>
          <a:p>
            <a:pPr eaLnBrk="1"/>
            <a:endParaRPr lang="ru-RU" sz="2540" dirty="0">
              <a:latin typeface="Comic Sans MS" pitchFamily="66" charset="0"/>
            </a:endParaRPr>
          </a:p>
          <a:p>
            <a:pPr eaLnBrk="1"/>
            <a:endParaRPr lang="ru-RU" dirty="0" smtClean="0"/>
          </a:p>
        </p:txBody>
      </p:sp>
      <p:pic>
        <p:nvPicPr>
          <p:cNvPr id="4100" name="Picture 2" descr="C:\Users\Владелец\Desktop\TK_sibling_rivalry-1024x71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05444" y="3882649"/>
            <a:ext cx="2850060" cy="19974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1" name="Picture 4" descr="C:\Users\Владелец\Desktop\Sibling-Rivalry-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077979" y="1614411"/>
            <a:ext cx="3240334" cy="20507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3" name="Picture 7" descr="C:\Users\Владелец\Desktop\7fe594084537cc95d6ab3e249733f6bc-65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614458" y="1549590"/>
            <a:ext cx="3423930" cy="21386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69934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641" y="273629"/>
            <a:ext cx="10968959" cy="5267362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51275" y="887105"/>
            <a:ext cx="768368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детей с ЗПР 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значительно ослаблены «социальные возможности личности», низкая потребность в общении, сочетающаяся с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дезадаптивными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формами взаимодействия — отчуждением, избеганием или конфликтом (В. В. Ковалев, И. А. Коробейников, К. С. Лебединская, В. И.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Лубовский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Л. М.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Шипицина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др.).  Педагоги обращают внимание на то, что самая трудная педагогическая проблема в работе с этими детьми — их социализация. Ребенок с ЗПР с трудом выделяет сверстника в качестве объекта для взаимодействия, длительное время усваивает правила поведения, не проявляет инициативы в организации взаимодействия с окружающими людьми 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92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03686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latin typeface="Times New Roman,Bold"/>
                <a:ea typeface="Calibri" panose="020F0502020204030204" pitchFamily="34" charset="0"/>
                <a:cs typeface="Times New Roman,Bold"/>
              </a:rPr>
              <a:t/>
            </a:r>
            <a:br>
              <a:rPr lang="ru-RU" b="1" dirty="0" smtClean="0">
                <a:latin typeface="Times New Roman,Bold"/>
                <a:ea typeface="Calibri" panose="020F0502020204030204" pitchFamily="34" charset="0"/>
                <a:cs typeface="Times New Roman,Bold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Основная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социализации детей с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зпр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дошкольного возраста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овладение навыками коммуникации и обеспечение оптимального вхождения детей с ЗПР в общественную жизнь.</a:t>
            </a: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49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5573" y="595951"/>
            <a:ext cx="8596668" cy="5299881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chemeClr val="tx1"/>
                </a:solidFill>
                <a:latin typeface="Times New Roman,Bold"/>
                <a:ea typeface="Calibri" panose="020F0502020204030204" pitchFamily="34" charset="0"/>
                <a:cs typeface="Times New Roman,Bold"/>
              </a:rPr>
              <a:t>Задачи социализации:</a:t>
            </a: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·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у ребёнка представлений о самом себе и элементарных навыков для выстраивания адекватной системы положительных личностных оценок и позитивного отношения к себе;</a:t>
            </a: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·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навыков самообслуживания;</a:t>
            </a: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·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умения сотрудничать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взрослыми и сверстниками;</a:t>
            </a: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·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адекватно воспринимать окружающие предметы и явления положительно относиться к ним.</a:t>
            </a: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·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предпосылок и основ экологического мироощущения, нравственного отношения к позитивным национальным традициям и общечеловеческим ценностям;</a:t>
            </a: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·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умений использовать вербальные средства общения в условиях их адекватного сочетания с невербальными средствами в контексте различных видов детской деятельности и в свободном</a:t>
            </a: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общении.</a:t>
            </a: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33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845791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по освоению первоначальных представлений социального характера и </a:t>
            </a: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развитию коммуникативных навыков осуществляется 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нескольким направлениям:</a:t>
            </a:r>
            <a:r>
              <a:rPr lang="ru-RU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·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повседневной жизни путем привлечения внимания детей друг к другу, оказания взаимопомощи, участия в коллективных мероприятиях;</a:t>
            </a: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·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процессе специальных игр и упражнений, направленных на развитие представлений о себе, окружающих взрослых и сверстниках;</a:t>
            </a: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·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процессе обучения сюжетно-ролевым и театрализованным играм-драматизациям, где воссоздаются социальные отношения между участниками, позволяющие осознанно приобщаться к элементарным общепринятым нормам и правилам взаимоотношений;</a:t>
            </a: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·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процессе хозяйственно-бытового труда и в различных видах деятельности.</a:t>
            </a: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формированию социально-коммуникативных умений должна быть повседневной и органично включаться во все виды деятельности: </a:t>
            </a:r>
            <a:r>
              <a:rPr lang="ru-RU" sz="2000" u="sng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быт, игру, обучение.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16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886734"/>
          </a:xfrm>
        </p:spPr>
        <p:txBody>
          <a:bodyPr>
            <a:normAutofit/>
          </a:bodyPr>
          <a:lstStyle/>
          <a:p>
            <a:pPr indent="450215">
              <a:lnSpc>
                <a:spcPct val="107000"/>
              </a:lnSpc>
              <a:spcAft>
                <a:spcPts val="0"/>
              </a:spcAft>
            </a:pPr>
            <a:r>
              <a:rPr lang="ru-RU" sz="3100" b="1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Компоненты социализации:</a:t>
            </a:r>
            <a:r>
              <a:rPr lang="ru-RU" sz="3100" b="1" u="sng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100" b="1" u="sng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100" b="1" u="sng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100" b="1" u="sng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коммуникативный – овладение языком и речью;</a:t>
            </a:r>
            <a: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познавательный – освоение определенного круга знаний об окружающей действительности;</a:t>
            </a:r>
            <a: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-поведенческий  – усвоение индивидуумом модели поведения;</a:t>
            </a:r>
            <a: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ценностный компонент – отношение индивидуума к ценностям общества </a:t>
            </a:r>
            <a:r>
              <a:rPr lang="ru-RU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89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4759"/>
            <a:ext cx="8596668" cy="62484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приобщения детей с ЗПР к социальной действительности</a:t>
            </a:r>
            <a:b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социальная действительность;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-предметы рукотворного мира, игрушки;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игры на развитие э/л контакта со взрослыми и детьми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художественная литература;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сюжетно-ролевая игра;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дидактические игры;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38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169</TotalTime>
  <Words>266</Words>
  <Application>Microsoft Office PowerPoint</Application>
  <PresentationFormat>Широкоэкранный</PresentationFormat>
  <Paragraphs>13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23" baseType="lpstr">
      <vt:lpstr>Arial Unicode MS</vt:lpstr>
      <vt:lpstr>MS Gothic</vt:lpstr>
      <vt:lpstr>Arial</vt:lpstr>
      <vt:lpstr>Calibri</vt:lpstr>
      <vt:lpstr>Comic Sans MS</vt:lpstr>
      <vt:lpstr>Symbol</vt:lpstr>
      <vt:lpstr>Times New Roman</vt:lpstr>
      <vt:lpstr>Times New Roman,Bold</vt:lpstr>
      <vt:lpstr>Trebuchet MS</vt:lpstr>
      <vt:lpstr>Wingdings 3</vt:lpstr>
      <vt:lpstr>Тема Office</vt:lpstr>
      <vt:lpstr>Грань</vt:lpstr>
      <vt:lpstr> Презентация: «Воспитание интереса к социальной действительности у детей с ЗПР»  Подготовила: учитель-дефектолог Е. Г. Доронина структурное подразделение «Детский сад №18 комбинированного вида»  МБДОУ «Детский сад «Радуга» комбинированного вида»  Рузаевского муниципального района                </vt:lpstr>
      <vt:lpstr>Социализация – это процесс, который сопровождает человека всю жизнь и начинается практически с рождения. Человек, как социальная единица, усваивает нормы и образцы поведения, принятые в том обществе, в котором он живёт, учится взаимодействию, умению строить отношения сначала в семье, в узком круге близких родственников, потом в коллективе сверстников, далее – в более масштабных социумах. </vt:lpstr>
      <vt:lpstr>Особенности социальной сферы у детей с ЗПР</vt:lpstr>
      <vt:lpstr>     </vt:lpstr>
      <vt:lpstr> Основная цель социализации детей с зпр дошкольного возраста – овладение навыками коммуникации и обеспечение оптимального вхождения детей с ЗПР в общественную жизнь. </vt:lpstr>
      <vt:lpstr>Задачи социализации: · формирование у ребёнка представлений о самом себе и элементарных навыков для выстраивания адекватной системы положительных личностных оценок и позитивного отношения к себе; · формирование навыков самообслуживания; · формирование умения сотрудничать с взрослыми и сверстниками; · адекватно воспринимать окружающие предметы и явления положительно относиться к ним. · формирование предпосылок и основ экологического мироощущения, нравственного отношения к позитивным национальным традициям и общечеловеческим ценностям; · формирование умений использовать вербальные средства общения в условиях их адекватного сочетания с невербальными средствами в контексте различных видов детской деятельности и в свободном общении. </vt:lpstr>
      <vt:lpstr>Работа по освоению первоначальных представлений социального характера и развитию коммуникативных навыков осуществляется по нескольким направлениям:  · в повседневной жизни путем привлечения внимания детей друг к другу, оказания взаимопомощи, участия в коллективных мероприятиях; · в процессе специальных игр и упражнений, направленных на развитие представлений о себе, окружающих взрослых и сверстниках; · в процессе обучения сюжетно-ролевым и театрализованным играм-драматизациям, где воссоздаются социальные отношения между участниками, позволяющие осознанно приобщаться к элементарным общепринятым нормам и правилам взаимоотношений; · в процессе хозяйственно-бытового труда и в различных видах деятельности.  Работа по формированию социально-коммуникативных умений должна быть повседневной и органично включаться во все виды деятельности: быт, игру, обучение. </vt:lpstr>
      <vt:lpstr>Компоненты социализации:  - коммуникативный – овладение языком и речью; - познавательный – освоение определенного круга знаний об окружающей действительности; -поведенческий  – усвоение индивидуумом модели поведения; - ценностный компонент – отношение индивидуума к ценностям общества    </vt:lpstr>
      <vt:lpstr>Средства приобщения детей с ЗПР к социальной действительности - социальная действительность; -предметы рукотворного мира, игрушки; - игры на развитие э/л контакта со взрослыми и детьми - художественная литература; - сюжетно-ролевая игра; - дидактические игры; </vt:lpstr>
      <vt:lpstr>  Занятия-путешествия как средство приобщения к социальной действительности</vt:lpstr>
      <vt:lpstr>Цель занятий-путешествий — усилить впечатление, придать познавательному содержанию чуть-чуть сказочную необычность, обратить внимание детей на то, что находится рядом, но не замечается ими. Занятия-путешествия обостряют внимание, наблюдательность, осмысление игровых задач, облегчают преодоление трудностей и достижение успеха. Занятия-путешествия  вызывают интерес и активное участие в развитии сюжета игры, обогащение игровых действий, стремление овладеть правилами игры и получить результат: решить задачу, что-то узнать, чему-то научиться. Роль педагога в игре сложна, требует знаний, готовности ответить на вопросы детей, играя с ними, вести процесс обучения незаметно.  Занятие-путешествие даёт возможность объединить разные виды деятельности: познавательную, игровую, поисковую, трудовую, художественную, спортивную, деятельность общения и т.д. Занятие-путешествие – комплексная форма организации деятельности детей, так как решает целый ряд педагогических задач: образовательных, воспитательных, общеразвивающих. Она может познакомить детей друг с другом, с разнообразными видами деятельности или с формами подведения итогов чего-либо (проверить знания, умения, навыки …).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Что такое социализация?</dc:title>
  <dc:creator>Д</dc:creator>
  <cp:lastModifiedBy>Д</cp:lastModifiedBy>
  <cp:revision>27</cp:revision>
  <dcterms:created xsi:type="dcterms:W3CDTF">2019-12-02T10:53:11Z</dcterms:created>
  <dcterms:modified xsi:type="dcterms:W3CDTF">2020-04-05T12:23:15Z</dcterms:modified>
</cp:coreProperties>
</file>