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3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0505" autoAdjust="0"/>
  </p:normalViewPr>
  <p:slideViewPr>
    <p:cSldViewPr>
      <p:cViewPr varScale="1">
        <p:scale>
          <a:sx n="55" d="100"/>
          <a:sy n="55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D349-9729-4545-9C28-0E034CD9CB6D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5375-716F-4B58-A2E8-406ACF41A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D349-9729-4545-9C28-0E034CD9CB6D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5375-716F-4B58-A2E8-406ACF41A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D349-9729-4545-9C28-0E034CD9CB6D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5375-716F-4B58-A2E8-406ACF41A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D349-9729-4545-9C28-0E034CD9CB6D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5375-716F-4B58-A2E8-406ACF41A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D349-9729-4545-9C28-0E034CD9CB6D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5375-716F-4B58-A2E8-406ACF41A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D349-9729-4545-9C28-0E034CD9CB6D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5375-716F-4B58-A2E8-406ACF41A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D349-9729-4545-9C28-0E034CD9CB6D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5375-716F-4B58-A2E8-406ACF41A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D349-9729-4545-9C28-0E034CD9CB6D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5375-716F-4B58-A2E8-406ACF41A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D349-9729-4545-9C28-0E034CD9CB6D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5375-716F-4B58-A2E8-406ACF41A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D349-9729-4545-9C28-0E034CD9CB6D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5375-716F-4B58-A2E8-406ACF41A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D349-9729-4545-9C28-0E034CD9CB6D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A15375-716F-4B58-A2E8-406ACF41A3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DED349-9729-4545-9C28-0E034CD9CB6D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A15375-716F-4B58-A2E8-406ACF41A30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7851648" cy="1357298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/>
              <a:t>«Я и мир»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500174"/>
            <a:ext cx="7854696" cy="100013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Воспитатель Маркина Е. А. </a:t>
            </a:r>
            <a:endParaRPr lang="ru-RU" sz="4400" dirty="0"/>
          </a:p>
        </p:txBody>
      </p:sp>
      <p:pic>
        <p:nvPicPr>
          <p:cNvPr id="1026" name="Picture 2" descr="C:\Users\1\Desktop\презентация\mir_v_ladoshk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85992"/>
            <a:ext cx="5738746" cy="4304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Создание песочных  композиций, в отличие от рисования не требует особых умений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8195" name="Picture 3" descr="C:\Users\1\Desktop\презентация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71744"/>
            <a:ext cx="2643206" cy="3972031"/>
          </a:xfrm>
          <a:prstGeom prst="rect">
            <a:avLst/>
          </a:prstGeom>
          <a:noFill/>
        </p:spPr>
      </p:pic>
      <p:pic>
        <p:nvPicPr>
          <p:cNvPr id="8196" name="Picture 4" descr="G:\20171020_165507.jpg"/>
          <p:cNvPicPr>
            <a:picLocks noChangeAspect="1" noChangeArrowheads="1"/>
          </p:cNvPicPr>
          <p:nvPr/>
        </p:nvPicPr>
        <p:blipFill>
          <a:blip r:embed="rId3" cstate="print"/>
          <a:srcRect l="16774" r="20860"/>
          <a:stretch>
            <a:fillRect/>
          </a:stretch>
        </p:blipFill>
        <p:spPr bwMode="auto">
          <a:xfrm rot="5400000">
            <a:off x="4350532" y="2507460"/>
            <a:ext cx="4143404" cy="3986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543956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Песочная терапия – возможность выразить то, для чего трудно подобрать слова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Picture 2" descr="C:\Users\1\Desktop\презентация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468563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04088"/>
            <a:ext cx="8786842" cy="15104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Рисование пальчиками и руками также помогает достичь цели </a:t>
            </a:r>
            <a:endParaRPr lang="ru-RU" dirty="0"/>
          </a:p>
        </p:txBody>
      </p:sp>
      <p:pic>
        <p:nvPicPr>
          <p:cNvPr id="10242" name="Picture 2" descr="C:\Users\1\Desktop\презентация\арт-терапия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357430"/>
            <a:ext cx="7704929" cy="4244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презентация\58376b48-c755-2afe-c755-2ab0d539bec0.photo.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4"/>
            <a:ext cx="6500858" cy="49715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122471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На базе детского сада «Ягодка» проводится кружок «Я и мир»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презентация\16e44c3470b2fbac6fe3b109babc088e--clipart-kindergarte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1"/>
            <a:ext cx="5214942" cy="4023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Цель программы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428736"/>
            <a:ext cx="4143404" cy="492618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Поддержание комфортной образовательной среды, способствующей наиболее полному развитию интеллектуального личностного и творческого потенциала детей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презентация\дети-играю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508" y="928670"/>
            <a:ext cx="4490929" cy="54260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Задачи:</a:t>
            </a:r>
            <a:endParaRPr lang="ru-RU" sz="5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283379"/>
          </a:xfrm>
        </p:spPr>
        <p:txBody>
          <a:bodyPr>
            <a:normAutofit/>
          </a:bodyPr>
          <a:lstStyle/>
          <a:p>
            <a:r>
              <a:rPr lang="ru-RU" dirty="0" smtClean="0"/>
              <a:t>-</a:t>
            </a:r>
            <a:r>
              <a:rPr lang="ru-RU" sz="3200" dirty="0" smtClean="0"/>
              <a:t>Создание благоприятных условий развития детей в соответствии с его возрастными и индивидуальными особенностями и склонностями развития.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642918"/>
            <a:ext cx="3609972" cy="592935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-</a:t>
            </a:r>
            <a:r>
              <a:rPr lang="ru-RU" sz="3200" dirty="0" smtClean="0"/>
              <a:t>Обучение детей  использованию социально – приемлемых способов снятия эмоционального напряжения, оптимизация уровня агрессивности и тревожности, обучения навыкам саморегуляции  и релаксации. 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4591963" cy="578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презентация\707daa730e8fe86ef613d07f90d026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6161" t="8234" b="10598"/>
          <a:stretch>
            <a:fillRect/>
          </a:stretch>
        </p:blipFill>
        <p:spPr bwMode="auto">
          <a:xfrm>
            <a:off x="214282" y="928670"/>
            <a:ext cx="4848466" cy="557216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85794"/>
            <a:ext cx="4495800" cy="5569131"/>
          </a:xfrm>
        </p:spPr>
        <p:txBody>
          <a:bodyPr>
            <a:noAutofit/>
          </a:bodyPr>
          <a:lstStyle/>
          <a:p>
            <a:pPr algn="r"/>
            <a:endParaRPr lang="ru-RU" sz="3400" dirty="0" smtClean="0"/>
          </a:p>
          <a:p>
            <a:pPr algn="r"/>
            <a:r>
              <a:rPr lang="ru-RU" sz="3400" dirty="0" smtClean="0"/>
              <a:t>-Психологическое  сопровождение детей подготовительной группы, создание предпосылок для их успешной адаптации к школе. 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презентация\РР-400x3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360891"/>
            <a:ext cx="6357982" cy="449710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357166"/>
            <a:ext cx="9144000" cy="250033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dirty="0" smtClean="0"/>
              <a:t>- </a:t>
            </a:r>
            <a:r>
              <a:rPr lang="ru-RU" sz="4000" dirty="0" smtClean="0"/>
              <a:t>Повышение родительской компетенции в вопросах развития, воспитания и межличностного взаимодействия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/>
          </a:bodyPr>
          <a:lstStyle/>
          <a:p>
            <a:r>
              <a:rPr lang="ru-RU" dirty="0" smtClean="0"/>
              <a:t>Приоритетные направления: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495800" cy="5069065"/>
          </a:xfrm>
        </p:spPr>
        <p:txBody>
          <a:bodyPr/>
          <a:lstStyle/>
          <a:p>
            <a:r>
              <a:rPr lang="ru-RU" sz="2800" dirty="0" smtClean="0"/>
              <a:t>- Психодиагностика;</a:t>
            </a:r>
          </a:p>
          <a:p>
            <a:r>
              <a:rPr lang="ru-RU" sz="2800" dirty="0" smtClean="0"/>
              <a:t>-</a:t>
            </a:r>
            <a:r>
              <a:rPr lang="ru-RU" sz="2800" dirty="0" err="1" smtClean="0"/>
              <a:t>Психопрофилактика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-Коррекционная и развивающая работа;</a:t>
            </a:r>
          </a:p>
          <a:p>
            <a:r>
              <a:rPr lang="ru-RU" sz="2800" dirty="0" smtClean="0"/>
              <a:t>- Психологическое консультирование;</a:t>
            </a:r>
          </a:p>
          <a:p>
            <a:r>
              <a:rPr lang="ru-RU" sz="2800" dirty="0" smtClean="0"/>
              <a:t>- Психологическое просвещение</a:t>
            </a:r>
            <a:r>
              <a:rPr lang="ru-RU" dirty="0" smtClean="0"/>
              <a:t>.  </a:t>
            </a:r>
            <a:endParaRPr lang="ru-RU" dirty="0"/>
          </a:p>
        </p:txBody>
      </p:sp>
      <p:pic>
        <p:nvPicPr>
          <p:cNvPr id="7170" name="Picture 2" descr="C:\Users\1\Desktop\презентация\vospitatel1-min-ni4jn6tvcjx6buh74hiomazghz6fo3v92s5nqzs1f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4439265" cy="3585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презентация\img_36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6854" y="2357430"/>
            <a:ext cx="5948375" cy="42469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14290"/>
            <a:ext cx="9358346" cy="214314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Мероприятия проводятся в игровой форме. В зависимости от состояния детей и конкретных условий порядок упражнений можно менять.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</TotalTime>
  <Words>191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«Я и мир»</vt:lpstr>
      <vt:lpstr>На базе детского сада «Ягодка» проводится кружок «Я и мир» </vt:lpstr>
      <vt:lpstr>Цель программы </vt:lpstr>
      <vt:lpstr>Задачи:</vt:lpstr>
      <vt:lpstr>Слайд 5</vt:lpstr>
      <vt:lpstr>Слайд 6</vt:lpstr>
      <vt:lpstr>Слайд 7</vt:lpstr>
      <vt:lpstr>Приоритетные направления:</vt:lpstr>
      <vt:lpstr>Мероприятия проводятся в игровой форме. В зависимости от состояния детей и конкретных условий порядок упражнений можно менять. </vt:lpstr>
      <vt:lpstr>Создание песочных  композиций, в отличие от рисования не требует особых умений. </vt:lpstr>
      <vt:lpstr>Песочная терапия – возможность выразить то, для чего трудно подобрать слова. </vt:lpstr>
      <vt:lpstr>Рисование пальчиками и руками также помогает достичь цели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 и мир»</dc:title>
  <dc:creator>1</dc:creator>
  <cp:lastModifiedBy>1</cp:lastModifiedBy>
  <cp:revision>12</cp:revision>
  <dcterms:created xsi:type="dcterms:W3CDTF">2018-02-19T19:16:34Z</dcterms:created>
  <dcterms:modified xsi:type="dcterms:W3CDTF">2018-02-19T21:06:58Z</dcterms:modified>
</cp:coreProperties>
</file>