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3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1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2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9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1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6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0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C0AC-CF25-4C98-B8A2-F38EDBC2792B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D00B-9357-44E2-BA49-5FC226AC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9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15200" cy="324036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вида»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правилам пожарной безопасности для детей старшего дошкольного возраста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Т.А.,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Саранск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9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вас загорелась одежда?</a:t>
            </a:r>
          </a:p>
          <a:p>
            <a:pPr marL="457200" lvl="1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Нужно побежать, попытаться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одежду</a:t>
            </a:r>
          </a:p>
          <a:p>
            <a:pPr marL="457200" lvl="1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остановиться, упасть, покатиться,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сбивая пламя</a:t>
            </a:r>
          </a:p>
          <a:p>
            <a:pPr marL="457200" lvl="1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завернуться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одеяло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38E2~1\AppData\Local\Temp\Rar$DIa0.075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30561"/>
            <a:ext cx="17166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3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сердцах пылает пламя,</a:t>
            </a:r>
          </a:p>
          <a:p>
            <a:pPr marL="0" indent="0" algn="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пожаров не бывает.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oc4web.ru/uploads/files/31/30417/hello_html_6f7030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448272" cy="44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1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1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46805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пожарной охраны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1)03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2)02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3)01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2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4811"/>
            <a:ext cx="3458522" cy="25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8E2~1\AppData\Local\Temp\Rar$DIa0.932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64811"/>
            <a:ext cx="2323788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1277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случится пожар, как ты будешь действовать?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позвоню по телефону "01"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Спрячусь под кроватью или в шкафу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убегу, никому ничего не сказав</a:t>
            </a:r>
          </a:p>
        </p:txBody>
      </p:sp>
    </p:spTree>
    <p:extLst>
      <p:ext uri="{BB962C8B-B14F-4D97-AF65-F5344CB8AC3E}">
        <p14:creationId xmlns:p14="http://schemas.microsoft.com/office/powerpoint/2010/main" val="202020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 время интересной телепередачи вы увидите, что из телевизора пошел дым, как вы должны поступить?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передачу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взрослых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"01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 используется для покраски предметов пожаротушения: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ерный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елтый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38E2~1\AppData\Local\Temp\Rar$DIa0.609\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01249"/>
            <a:ext cx="1349100" cy="18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8E2~1\AppData\Local\Temp\Rar$DIa0.460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96547"/>
            <a:ext cx="1168548" cy="25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38E2~1\AppData\Local\Temp\Rar$DIa0.896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936">
            <a:off x="6845003" y="3349052"/>
            <a:ext cx="75357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пожарным подняться  на верхние этажи здания:</a:t>
            </a:r>
          </a:p>
          <a:p>
            <a:pPr marL="0" indent="0" algn="just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водосточная труба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2) пожарная раздвижная лестница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3) лифт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5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26876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загорелась электропроводка?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1)нужно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</a:t>
            </a:r>
          </a:p>
          <a:p>
            <a:pPr lvl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)позвать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3)спрятаться в шкафу или под кроватью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52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1277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комната начала наполнятся густым едким дымом?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ужно открыть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окно, не закрыв дверь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продвигаться к выходу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закрыть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нос мокрым носовым платком и буду продвигаться к выходу прижимаясь к полу</a:t>
            </a:r>
          </a:p>
        </p:txBody>
      </p:sp>
    </p:spTree>
    <p:extLst>
      <p:ext uri="{BB962C8B-B14F-4D97-AF65-F5344CB8AC3E}">
        <p14:creationId xmlns:p14="http://schemas.microsoft.com/office/powerpoint/2010/main" val="275322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Pictures\викторина противопожарная безопасность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мья\Pictures\викторина противопожарная безопасность\pozharnaja_tekhnika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5291"/>
            <a:ext cx="3391197" cy="25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пожарные надевают на голову во время пожара?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фуражку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2) кепку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3) каску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38E2~1\AppData\Local\Temp\Rar$DIa0.075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30561"/>
            <a:ext cx="17166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11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212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МДОУ «Детский сад № 122 комбинированного вида»  Тест по правилам пожарной безопасности для детей старшего дошкольного возраста                       Выполнила:  воспитатель  Долгих Т.А.,                  г. Саранск     </vt:lpstr>
      <vt:lpstr>     Телефон пожарной охраны 1)03 2)02 3)01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Пользователь Windows</cp:lastModifiedBy>
  <cp:revision>15</cp:revision>
  <dcterms:created xsi:type="dcterms:W3CDTF">2017-07-24T04:38:31Z</dcterms:created>
  <dcterms:modified xsi:type="dcterms:W3CDTF">2020-10-18T20:28:46Z</dcterms:modified>
</cp:coreProperties>
</file>