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9" r:id="rId4"/>
    <p:sldId id="263" r:id="rId5"/>
    <p:sldId id="262" r:id="rId6"/>
    <p:sldId id="264" r:id="rId7"/>
    <p:sldId id="266" r:id="rId8"/>
    <p:sldId id="267" r:id="rId9"/>
    <p:sldId id="260" r:id="rId10"/>
    <p:sldId id="265" r:id="rId11"/>
    <p:sldId id="261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0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49BFBB-2BCB-48B8-8179-D93203AA0E10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7D15D2-F3B2-4B0A-BEE5-323CCE8280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384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B7D15D2-F3B2-4B0A-BEE5-323CCE8280E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594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C672F7-F6FA-422F-BDE2-38F2B24073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92D028F-E9FA-497F-A106-D8CCFDCE61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2FBB3-F4E2-45C3-AF38-9330BB547F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6390-1F64-466F-805A-8B65BC6585AB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766557C-9DFE-49E6-8855-9F253705F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A44D38-F6ED-4097-9FEB-332D297F1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3518F-6E34-49B9-B328-941AD3C6E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275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9E3955-0734-4E78-BF9A-4DDE3EEB2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0AFE0AD-165A-4265-8D1D-B1FC04517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D29CE9-9094-4613-8A05-0DE48493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6390-1F64-466F-805A-8B65BC6585AB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23F340-0141-4662-9322-43EE7A8CB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441BA7-C174-406C-AB49-A02A998FE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3518F-6E34-49B9-B328-941AD3C6E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975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739D059-AA60-497F-90D3-061B20129A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D42773-EA14-46FB-9F2D-0A68A20414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0D96B8-2585-4322-AC37-9D2D5D46A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6390-1F64-466F-805A-8B65BC6585AB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EB3601-207E-4815-841E-23DAFF32D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6113B1-02D1-48FD-AF5A-6CBFC555C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3518F-6E34-49B9-B328-941AD3C6E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378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1951DE-2D32-4C08-A081-C076B070B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372972-4308-4816-88B4-D0ACC8FC7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71B337-1DD3-43CB-86A5-BC30C4274F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6390-1F64-466F-805A-8B65BC6585AB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962759-5FDC-4C8B-9352-47330ABA7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EB6F62-14A5-4952-9EF6-C72BBD0B1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3518F-6E34-49B9-B328-941AD3C6E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3179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1BA63E-7E74-43B0-9812-7EF0B0F08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E15BDF7-7697-4121-9799-71CB0FA02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A6BC01-9D57-4A86-98F0-B64D32C210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6390-1F64-466F-805A-8B65BC6585AB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410802-9FB5-4FC6-9B73-9B01CBACE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06139B-DF26-4E03-ABFC-C8A16EC3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3518F-6E34-49B9-B328-941AD3C6E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425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A3F086-FAB7-4049-8F68-4B50D88F75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7CE65E-5F40-43AD-846E-ABF07B23A1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4927ED9-EB01-4A31-8F13-0D1C4B7E0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E2C57F-DD33-4409-BD09-A21A2FB05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6390-1F64-466F-805A-8B65BC6585AB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2EA5BD9-DD3D-4C08-B755-70E3E368A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475221-9796-41E0-9458-0BDA13E7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3518F-6E34-49B9-B328-941AD3C6E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759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54A61D-9EC2-4637-B6F1-565D267E0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00C50-A54D-4897-A5BD-401EDAFED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96B6C6-0B60-4AC9-B828-A764B38A2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BABA854-96B2-47CC-8659-7DC42E7CF8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6D8E2AA-5CE5-4909-97A0-0106263D05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16A41D9-00B4-44EF-96DC-1F783E19B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6390-1F64-466F-805A-8B65BC6585AB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B65C608-3111-4623-8E08-F9FEF682A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7AA09F8-4E64-4C33-B226-62FDDA036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3518F-6E34-49B9-B328-941AD3C6E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0552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5B7EC0-F02A-453B-800A-2BCA2B643B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028690C-52DF-416B-97C2-79A2B3A15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6390-1F64-466F-805A-8B65BC6585AB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59303EE-478F-48AE-AF14-01CADAAD6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8D0B479-21B4-4173-A88B-243341660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3518F-6E34-49B9-B328-941AD3C6E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777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7B8B292-95E2-48A2-A909-97BA6AF1E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6390-1F64-466F-805A-8B65BC6585AB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20B2633-ACED-4ED8-824D-B2AD3123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64D9744-D523-4B9B-A4E5-837F5313A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3518F-6E34-49B9-B328-941AD3C6E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44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719A43-6A42-4C67-B0A1-8D26040B8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2697D7-A705-4751-B188-1F9AA070E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671DF0-605D-4D2E-A315-166D40F56C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EF55EDA-875D-4AA3-8CA8-0B61A8CD2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6390-1F64-466F-805A-8B65BC6585AB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FD8B0F-E554-4595-BCBA-E7097F6ED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32AE23-B767-4C8B-AC30-80BF4F78D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3518F-6E34-49B9-B328-941AD3C6E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39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7B973-6885-4DED-8088-8FEA5E922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D3BBB86-7677-4E98-81AC-D9DCB0568D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4436368-0F14-4586-A774-86971DDAA1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CC866FB-D6E3-4585-BAB2-98486F6EA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16390-1F64-466F-805A-8B65BC6585AB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017236-6E0A-47AA-967A-9B13BFAFF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9BD22E-B308-44B7-B82A-BA7D80AE6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3518F-6E34-49B9-B328-941AD3C6E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886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442A5F-2A5B-49CA-8E06-ECB33C5D9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8AF060A-DAD4-4BF3-B1FC-16C72D25B5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530CF2-0FC7-4B7C-A3E4-2733BAA48C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C16390-1F64-466F-805A-8B65BC6585AB}" type="datetimeFigureOut">
              <a:rPr lang="ru-RU" smtClean="0"/>
              <a:t>21.01.2024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BC58C7-C6FC-40BA-B80D-B27FBE9296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A358E1-57BD-4EFA-BA4A-6329318CB1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3518F-6E34-49B9-B328-941AD3C6EB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458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A25FCD-E750-487A-BB56-509904B97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E7F68-1A1A-4A33-ACE9-F1770E0112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51067" y="607219"/>
            <a:ext cx="7983205" cy="23876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«Кошкин дом»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dirty="0">
                <a:solidFill>
                  <a:srgbClr val="002060"/>
                </a:solidFill>
              </a:rPr>
              <a:t> конкурс рисунков по пожарной безопасности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1918F4-53D4-4BC9-AB00-65EAF21963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79367" y="4536950"/>
            <a:ext cx="3930317" cy="1254251"/>
          </a:xfrm>
        </p:spPr>
        <p:txBody>
          <a:bodyPr/>
          <a:lstStyle/>
          <a:p>
            <a:r>
              <a:rPr lang="ru-RU" dirty="0">
                <a:solidFill>
                  <a:srgbClr val="002060"/>
                </a:solidFill>
              </a:rPr>
              <a:t>Материал подготовила воспитатель Радаева И.А.</a:t>
            </a:r>
          </a:p>
        </p:txBody>
      </p:sp>
    </p:spTree>
    <p:extLst>
      <p:ext uri="{BB962C8B-B14F-4D97-AF65-F5344CB8AC3E}">
        <p14:creationId xmlns:p14="http://schemas.microsoft.com/office/powerpoint/2010/main" val="25011984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54BDFE-356A-48BC-B993-6BC73B211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93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BEC4E3-6FE4-4DD4-8788-8D6D5B019B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074" y="874295"/>
            <a:ext cx="3398063" cy="47572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8F9A66C-400C-4853-96A0-95482D2C13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109" y="1270378"/>
            <a:ext cx="5576389" cy="39651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63B11C7-DB59-49EF-A76B-CEB3DD239557}"/>
              </a:ext>
            </a:extLst>
          </p:cNvPr>
          <p:cNvSpPr txBox="1"/>
          <p:nvPr/>
        </p:nvSpPr>
        <p:spPr>
          <a:xfrm>
            <a:off x="1854714" y="5694439"/>
            <a:ext cx="2902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Лобанова Дарина 5 группа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691916-9B66-4014-AC50-4105D8EC74DE}"/>
              </a:ext>
            </a:extLst>
          </p:cNvPr>
          <p:cNvSpPr txBox="1"/>
          <p:nvPr/>
        </p:nvSpPr>
        <p:spPr>
          <a:xfrm>
            <a:off x="6683466" y="5402956"/>
            <a:ext cx="3071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Перепелкин Михаил 5 группа</a:t>
            </a:r>
          </a:p>
        </p:txBody>
      </p:sp>
    </p:spTree>
    <p:extLst>
      <p:ext uri="{BB962C8B-B14F-4D97-AF65-F5344CB8AC3E}">
        <p14:creationId xmlns:p14="http://schemas.microsoft.com/office/powerpoint/2010/main" val="4225666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54BDFE-356A-48BC-B993-6BC73B211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93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1B525A-EFDA-4B3C-B083-401530C4B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7706" y="736929"/>
            <a:ext cx="3561346" cy="503823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880EA3-EE48-4E1C-BBBA-038B00A0F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720" y="1151020"/>
            <a:ext cx="5969143" cy="42256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0E53B5-86FC-47F5-BFFD-88386EE54462}"/>
              </a:ext>
            </a:extLst>
          </p:cNvPr>
          <p:cNvSpPr txBox="1"/>
          <p:nvPr/>
        </p:nvSpPr>
        <p:spPr>
          <a:xfrm>
            <a:off x="2390274" y="5522314"/>
            <a:ext cx="3705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Гребешечников</a:t>
            </a:r>
            <a:r>
              <a:rPr lang="ru-RU" dirty="0"/>
              <a:t> Александр 5 группа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41AA98-E882-4CD8-9E1D-DD39AF50417B}"/>
              </a:ext>
            </a:extLst>
          </p:cNvPr>
          <p:cNvSpPr txBox="1"/>
          <p:nvPr/>
        </p:nvSpPr>
        <p:spPr>
          <a:xfrm>
            <a:off x="8101263" y="5891646"/>
            <a:ext cx="2967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Новиков Егор 10 группа</a:t>
            </a:r>
          </a:p>
        </p:txBody>
      </p:sp>
    </p:spTree>
    <p:extLst>
      <p:ext uri="{BB962C8B-B14F-4D97-AF65-F5344CB8AC3E}">
        <p14:creationId xmlns:p14="http://schemas.microsoft.com/office/powerpoint/2010/main" val="16357790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596FAF0-FAB1-4920-83B6-DC088FCE7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E120E0-6B1B-4009-920D-C846C57DA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548" y="563907"/>
            <a:ext cx="9939130" cy="1503432"/>
          </a:xfrm>
        </p:spPr>
        <p:txBody>
          <a:bodyPr>
            <a:noAutofit/>
          </a:bodyPr>
          <a:lstStyle/>
          <a:p>
            <a:r>
              <a:rPr lang="ru-RU" sz="7200" b="1" dirty="0">
                <a:solidFill>
                  <a:srgbClr val="002060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39189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54BDFE-356A-48BC-B993-6BC73B211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93"/>
          </a:xfr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71BEF7-9D52-4F65-A886-48E459966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948" y="1022852"/>
            <a:ext cx="10262936" cy="505710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21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нашем детском саду состоялась выставка совместных рисунков родителей с детьми «Кошкин дом» по пожарной безопасности.</a:t>
            </a:r>
            <a:br>
              <a:rPr lang="ru-RU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Именно в дошкольном возрасте закладываются основные навыки безопасного поведения, вырабатывается бережное отношение к жизни и природе. Поэтому начинать знакомить детей с правилами пожарной безопасности нужно с самого раннего детства, чтобы они знали, как нужно себя вести правильно и безопасно. Мы уделяем большое внимание этой теме. Но чтобы уберечь детей от трагедии, необходимы усилия не только детского сада, но и родителей.</a:t>
            </a:r>
            <a:br>
              <a:rPr lang="ru-RU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Создание подобных выставок - это не только отличный метод взаимодействия с семьями воспитанников и включения родителей в образовательную деятельность, но и способ обращения к актуальной для нас теме.</a:t>
            </a:r>
            <a:br>
              <a:rPr lang="ru-RU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Ведь так важно объяснить и внушить детям правила пожарной безопасности, при несоблюдение которых могут произойти непоправимые последствия. Ребята с удовольствием рассматривали работы, задавали вопросы, а также многие из них сами стали частью данной выставки, помогая дома родителям в создании  рисунков.</a:t>
            </a:r>
            <a:br>
              <a:rPr lang="ru-RU" sz="2000" b="0" i="0" dirty="0">
                <a:solidFill>
                  <a:srgbClr val="21252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517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54BDFE-356A-48BC-B993-6BC73B211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93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3A93FD9-1F1E-4DE5-864C-67F9CE0C8D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47" y="840581"/>
            <a:ext cx="6898105" cy="517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083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54BDFE-356A-48BC-B993-6BC73B211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93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76CAC5-5426-488F-A28A-E75807FC41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715" y="837765"/>
            <a:ext cx="8598569" cy="518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255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54BDFE-356A-48BC-B993-6BC73B211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93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344C370-AA6F-43B1-8DA0-67FF74AD02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424" y="1176867"/>
            <a:ext cx="4868576" cy="352346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15F2BB-53F9-4C0F-A409-A1BFACB73F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644" y="1969783"/>
            <a:ext cx="5005137" cy="35682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E014E9-1E14-4E41-BDAB-6A8E916D8821}"/>
              </a:ext>
            </a:extLst>
          </p:cNvPr>
          <p:cNvSpPr txBox="1"/>
          <p:nvPr/>
        </p:nvSpPr>
        <p:spPr>
          <a:xfrm>
            <a:off x="2338238" y="4908885"/>
            <a:ext cx="2646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Косова Валерия 8 группа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58D5D4-BD0B-4B1B-BB42-78736975A685}"/>
              </a:ext>
            </a:extLst>
          </p:cNvPr>
          <p:cNvSpPr txBox="1"/>
          <p:nvPr/>
        </p:nvSpPr>
        <p:spPr>
          <a:xfrm>
            <a:off x="7323424" y="1444636"/>
            <a:ext cx="288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Сурмачев</a:t>
            </a:r>
            <a:r>
              <a:rPr lang="ru-RU" dirty="0"/>
              <a:t> Никита 7 группа</a:t>
            </a:r>
          </a:p>
        </p:txBody>
      </p:sp>
    </p:spTree>
    <p:extLst>
      <p:ext uri="{BB962C8B-B14F-4D97-AF65-F5344CB8AC3E}">
        <p14:creationId xmlns:p14="http://schemas.microsoft.com/office/powerpoint/2010/main" val="3512311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54BDFE-356A-48BC-B993-6BC73B211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93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04A08E-96A0-479E-85BE-35B1224A12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326" y="2201840"/>
            <a:ext cx="4828674" cy="31949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6C9E09-DED8-4FEB-81A4-23081EEA71B4}"/>
              </a:ext>
            </a:extLst>
          </p:cNvPr>
          <p:cNvSpPr txBox="1"/>
          <p:nvPr/>
        </p:nvSpPr>
        <p:spPr>
          <a:xfrm>
            <a:off x="2422358" y="1620252"/>
            <a:ext cx="248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Сланин</a:t>
            </a:r>
            <a:r>
              <a:rPr lang="ru-RU" dirty="0"/>
              <a:t> Артем 3 группа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2DE0EF8-90E0-49A9-8EE8-A779082AE2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2916" y="1315452"/>
            <a:ext cx="4968432" cy="3445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59F9B5-219E-4EF9-AA90-E8D5E790F00C}"/>
              </a:ext>
            </a:extLst>
          </p:cNvPr>
          <p:cNvSpPr txBox="1"/>
          <p:nvPr/>
        </p:nvSpPr>
        <p:spPr>
          <a:xfrm>
            <a:off x="7603958" y="5027420"/>
            <a:ext cx="308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Малашкина Софья 12 группа</a:t>
            </a:r>
          </a:p>
        </p:txBody>
      </p:sp>
    </p:spTree>
    <p:extLst>
      <p:ext uri="{BB962C8B-B14F-4D97-AF65-F5344CB8AC3E}">
        <p14:creationId xmlns:p14="http://schemas.microsoft.com/office/powerpoint/2010/main" val="4154606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54BDFE-356A-48BC-B993-6BC73B211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93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7355BD-9A81-410A-A5B2-1CF85CE03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694" y="1491914"/>
            <a:ext cx="5081414" cy="32324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8316D8A-354B-4F47-B48A-16578E421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137" y="2117558"/>
            <a:ext cx="5081414" cy="360854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08290E-8C4F-47D6-9B40-8F912EBCF2F2}"/>
              </a:ext>
            </a:extLst>
          </p:cNvPr>
          <p:cNvSpPr txBox="1"/>
          <p:nvPr/>
        </p:nvSpPr>
        <p:spPr>
          <a:xfrm>
            <a:off x="2171822" y="4860758"/>
            <a:ext cx="272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Фролова Алиса 9 группа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CE6A9E-AB26-473C-A89C-D248EB7F5961}"/>
              </a:ext>
            </a:extLst>
          </p:cNvPr>
          <p:cNvSpPr txBox="1"/>
          <p:nvPr/>
        </p:nvSpPr>
        <p:spPr>
          <a:xfrm>
            <a:off x="7571874" y="1604209"/>
            <a:ext cx="2887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Меркулов Родион 9 группа</a:t>
            </a:r>
          </a:p>
        </p:txBody>
      </p:sp>
    </p:spTree>
    <p:extLst>
      <p:ext uri="{BB962C8B-B14F-4D97-AF65-F5344CB8AC3E}">
        <p14:creationId xmlns:p14="http://schemas.microsoft.com/office/powerpoint/2010/main" val="317040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54BDFE-356A-48BC-B993-6BC73B211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93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08290E-8C4F-47D6-9B40-8F912EBCF2F2}"/>
              </a:ext>
            </a:extLst>
          </p:cNvPr>
          <p:cNvSpPr txBox="1"/>
          <p:nvPr/>
        </p:nvSpPr>
        <p:spPr>
          <a:xfrm>
            <a:off x="2171822" y="4796590"/>
            <a:ext cx="2727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/>
              <a:t>Цилина</a:t>
            </a:r>
            <a:r>
              <a:rPr lang="ru-RU" dirty="0"/>
              <a:t> Кира 10 группа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CE6A9E-AB26-473C-A89C-D248EB7F5961}"/>
              </a:ext>
            </a:extLst>
          </p:cNvPr>
          <p:cNvSpPr txBox="1"/>
          <p:nvPr/>
        </p:nvSpPr>
        <p:spPr>
          <a:xfrm>
            <a:off x="7109680" y="1604209"/>
            <a:ext cx="3384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Сероштан Елизавета 11 группа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5195B3-FD3E-4F62-887A-9729FE8CCF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541" y="2096953"/>
            <a:ext cx="5019607" cy="358195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3BC85D5-6DD7-4953-AFBB-FD44D85F3E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186" y="1336984"/>
            <a:ext cx="4697308" cy="325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56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D54BDFE-356A-48BC-B993-6BC73B211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5293"/>
          </a:xfr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139002-EEA6-43DA-A96C-85A93AEB56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705" y="936390"/>
            <a:ext cx="9705474" cy="509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178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244</Words>
  <Application>Microsoft Office PowerPoint</Application>
  <PresentationFormat>Широкоэкранный</PresentationFormat>
  <Paragraphs>17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«Кошкин дом»   конкурс рисунков по пожарной безопасности</vt:lpstr>
      <vt:lpstr>        В нашем детском саду состоялась выставка совместных рисунков родителей с детьми «Кошкин дом» по пожарной безопасности.         Именно в дошкольном возрасте закладываются основные навыки безопасного поведения, вырабатывается бережное отношение к жизни и природе. Поэтому начинать знакомить детей с правилами пожарной безопасности нужно с самого раннего детства, чтобы они знали, как нужно себя вести правильно и безопасно. Мы уделяем большое внимание этой теме. Но чтобы уберечь детей от трагедии, необходимы усилия не только детского сада, но и родителей.         Создание подобных выставок - это не только отличный метод взаимодействия с семьями воспитанников и включения родителей в образовательную деятельность, но и способ обращения к актуальной для нас теме.         Ведь так важно объяснить и внушить детям правила пожарной безопасности, при несоблюдение которых могут произойти непоправимые последствия. Ребята с удовольствием рассматривали работы, задавали вопросы, а также многие из них сами стали частью данной выставки, помогая дома родителям в создании  рисунков.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«Кошкин дом»   конкурс рисунков по пожарной безопасности</dc:title>
  <dc:creator>Alex R</dc:creator>
  <cp:lastModifiedBy>Alex R</cp:lastModifiedBy>
  <cp:revision>6</cp:revision>
  <dcterms:created xsi:type="dcterms:W3CDTF">2024-01-21T12:32:58Z</dcterms:created>
  <dcterms:modified xsi:type="dcterms:W3CDTF">2024-01-21T13:11:14Z</dcterms:modified>
</cp:coreProperties>
</file>