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94" r:id="rId32"/>
    <p:sldId id="279" r:id="rId33"/>
    <p:sldId id="280" r:id="rId34"/>
    <p:sldId id="281" r:id="rId35"/>
    <p:sldId id="295" r:id="rId36"/>
    <p:sldId id="284" r:id="rId37"/>
    <p:sldId id="285" r:id="rId38"/>
    <p:sldId id="297" r:id="rId39"/>
    <p:sldId id="296" r:id="rId40"/>
    <p:sldId id="286" r:id="rId41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110" d="100"/>
          <a:sy n="110" d="100"/>
        </p:scale>
        <p:origin x="68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ds13sar.schoolrm.ru/sveden/employees/14544/262736/?bitrix_include_areas=N" TargetMode="Externa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39640" y="123480"/>
            <a:ext cx="7771680" cy="110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39640" y="915480"/>
            <a:ext cx="6192000" cy="41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ПОРТФОЛИО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Почкаловой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Ольги Николаевны,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воспитателя МАДОУ  «Центр развития ребенка – детский сад №13»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 рождения:25.12.1974г.  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высшее, МГПИ им. </a:t>
            </a:r>
            <a:r>
              <a:rPr lang="ru-RU" sz="1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М.Е.Евсевьева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Квалификация: Бакалавр по направлению подготовки «Педагогическое образование».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Диплом: 1013050321273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выдачи: 06. 02. 2016г.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Общий трудовой стаж: 21 год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(по специальности): 6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категории: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Соответствие занимаемой должности 30.01.2019г.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80" name="Picture 2" descr="C:\Users\Михаил\Desktop\мои фото\20180524_134242.jpg"/>
          <p:cNvPicPr/>
          <p:nvPr/>
        </p:nvPicPr>
        <p:blipFill>
          <a:blip r:embed="rId2" cstate="print"/>
          <a:stretch/>
        </p:blipFill>
        <p:spPr>
          <a:xfrm>
            <a:off x="6156000" y="1203480"/>
            <a:ext cx="2448000" cy="28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4" name="Picture 3" descr="D:\дипломы\226090.jpeg"/>
          <p:cNvPicPr/>
          <p:nvPr/>
        </p:nvPicPr>
        <p:blipFill>
          <a:blip r:embed="rId2" cstate="print"/>
          <a:stretch/>
        </p:blipFill>
        <p:spPr>
          <a:xfrm>
            <a:off x="4644000" y="339480"/>
            <a:ext cx="3637800" cy="446400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55513"/>
            <a:ext cx="3456384" cy="4764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67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Picture 2" descr="D:\дипломы\226038.jpeg"/>
          <p:cNvPicPr/>
          <p:nvPr/>
        </p:nvPicPr>
        <p:blipFill>
          <a:blip r:embed="rId2" cstate="print"/>
          <a:stretch/>
        </p:blipFill>
        <p:spPr>
          <a:xfrm>
            <a:off x="611640" y="123480"/>
            <a:ext cx="3637800" cy="4638960"/>
          </a:xfrm>
          <a:prstGeom prst="rect">
            <a:avLst/>
          </a:prstGeom>
          <a:ln>
            <a:noFill/>
          </a:ln>
        </p:spPr>
      </p:pic>
      <p:pic>
        <p:nvPicPr>
          <p:cNvPr id="97" name="Picture 6" descr="D:\дипломы\263982.jpeg"/>
          <p:cNvPicPr/>
          <p:nvPr/>
        </p:nvPicPr>
        <p:blipFill>
          <a:blip r:embed="rId3" cstate="print"/>
          <a:stretch/>
        </p:blipFill>
        <p:spPr>
          <a:xfrm>
            <a:off x="4572000" y="123480"/>
            <a:ext cx="3637800" cy="46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2286000" y="2248560"/>
            <a:ext cx="457164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Наличие авторских программ, методических пособий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11640" y="1851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секциях, форумах, радиопередачах (очно)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" name="Рисунок 101"/>
          <p:cNvPicPr/>
          <p:nvPr/>
        </p:nvPicPr>
        <p:blipFill>
          <a:blip r:embed="rId2" cstate="print"/>
          <a:stretch/>
        </p:blipFill>
        <p:spPr>
          <a:xfrm>
            <a:off x="720000" y="288000"/>
            <a:ext cx="3636720" cy="454608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3" cstate="print"/>
          <a:stretch/>
        </p:blipFill>
        <p:spPr>
          <a:xfrm>
            <a:off x="4501800" y="297000"/>
            <a:ext cx="3672000" cy="453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6903"/>
            <a:ext cx="3446011" cy="49801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1656"/>
            <a:ext cx="3528392" cy="498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правки Почкалова\Kyocera_20200210_002\Scan_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5486"/>
            <a:ext cx="3762847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5279"/>
            <a:ext cx="3600400" cy="49356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478"/>
            <a:ext cx="3659331" cy="49274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правки Почкалова\Kyocera_20200210_002\Scan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95486"/>
            <a:ext cx="6949113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7494"/>
            <a:ext cx="6696744" cy="47356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95640" y="134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Представление инновационного педагогического опыта на сайте МАДОУ «Центр развития ребёнка-детский сад №13»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правки Почкалова\Kyocera_20200210_002\Scan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3478"/>
            <a:ext cx="3816424" cy="485546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4994"/>
            <a:ext cx="3240360" cy="47839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6414"/>
            <a:ext cx="3744416" cy="48645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86414"/>
            <a:ext cx="3600400" cy="48645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правки Почкалова\Kyocera_20200210_002\Scan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95486"/>
            <a:ext cx="388843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95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46" name="Picture 2" descr="D:\справки Почкалова\Kyocera_20200210_001\Scan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7494"/>
            <a:ext cx="3762847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67640" y="127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Экспертная деятельность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395640" y="1779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Общественно-педагогическая активность: участие в комиссиях, педагогических сообществах, в жюри конкурсов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70" name="Picture 2" descr="D:\справки Почкалова\Kyocera_20200210_001\Scan_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11510"/>
            <a:ext cx="3906863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67640" y="163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194" name="Picture 2" descr="D:\справки Почкалова\Kyocera_20200210_001\Scan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5486"/>
            <a:ext cx="3637263" cy="4824536"/>
          </a:xfrm>
          <a:prstGeom prst="rect">
            <a:avLst/>
          </a:prstGeom>
          <a:noFill/>
        </p:spPr>
      </p:pic>
      <p:pic>
        <p:nvPicPr>
          <p:cNvPr id="8195" name="Picture 3" descr="D:\справки Почкалова\Kyocera_20200210_001\Scan_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5486"/>
            <a:ext cx="3637263" cy="47525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771550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https://ds13sar.schoolrm.ru/sveden/employees/14544/262736/?bitrix_include_areas=N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3274894" cy="463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правки Почкалова\Kyocera_20200210_001\Scan_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3478"/>
            <a:ext cx="3600400" cy="4824536"/>
          </a:xfrm>
          <a:prstGeom prst="rect">
            <a:avLst/>
          </a:prstGeom>
          <a:noFill/>
        </p:spPr>
      </p:pic>
      <p:pic>
        <p:nvPicPr>
          <p:cNvPr id="9219" name="Picture 3" descr="D:\справки Почкалова\Kyocera_20200210_001\Scan_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3478"/>
            <a:ext cx="3637263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95640" y="127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Взаимодействие с родителями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42" name="Picture 2" descr="D:\справки Почкалова\Kyocera_20200210_001\Scan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3478"/>
            <a:ext cx="3637263" cy="4824536"/>
          </a:xfrm>
          <a:prstGeom prst="rect">
            <a:avLst/>
          </a:prstGeom>
          <a:noFill/>
        </p:spPr>
      </p:pic>
      <p:pic>
        <p:nvPicPr>
          <p:cNvPr id="10243" name="Picture 3" descr="D:\справки Почкалова\Kyocera_20200210_001\Scan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3478"/>
            <a:ext cx="3637263" cy="48245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79640" y="1491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Работа с детьми из социально-неблагополучных семей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правки Почкалова\Kyocera_20200210_001\Scan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3478"/>
            <a:ext cx="381642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51640" y="156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t/>
            </a:r>
            <a:br/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7494"/>
            <a:ext cx="3295340" cy="4659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3478"/>
            <a:ext cx="3492409" cy="49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61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203009"/>
            <a:ext cx="3385670" cy="4787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4840"/>
            <a:ext cx="3384375" cy="47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2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23640" y="1419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Награды и поощрения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67640" y="84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Picture 2" descr="D:\справки Почкалова\Kyocera_20200210_001\Scan_013.jpg"/>
          <p:cNvPicPr/>
          <p:nvPr/>
        </p:nvPicPr>
        <p:blipFill>
          <a:blip r:embed="rId2" cstate="print"/>
          <a:stretch/>
        </p:blipFill>
        <p:spPr>
          <a:xfrm>
            <a:off x="539640" y="339480"/>
            <a:ext cx="3384000" cy="4392000"/>
          </a:xfrm>
          <a:prstGeom prst="rect">
            <a:avLst/>
          </a:prstGeom>
          <a:ln>
            <a:noFill/>
          </a:ln>
        </p:spPr>
      </p:pic>
      <p:pic>
        <p:nvPicPr>
          <p:cNvPr id="86" name="Picture 3" descr="D:\справки Почкалова\Kyocera_20200210_001\Scan_012.jpg"/>
          <p:cNvPicPr/>
          <p:nvPr/>
        </p:nvPicPr>
        <p:blipFill>
          <a:blip r:embed="rId3" cstate="print"/>
          <a:stretch/>
        </p:blipFill>
        <p:spPr>
          <a:xfrm>
            <a:off x="4572000" y="339480"/>
            <a:ext cx="3348720" cy="439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Наставничество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67544" y="1347614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публикаций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D:\справки Почкалова\1176461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5525" y="194648"/>
            <a:ext cx="3692230" cy="46085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95640" y="2067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Результаты участия воспитанников в: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-конкурсах;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-выставках;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-турнирах;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-соревнованиях;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-акциях;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-фестивалях.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185</Words>
  <Application>Microsoft Office PowerPoint</Application>
  <PresentationFormat>Экран (16:9)</PresentationFormat>
  <Paragraphs>29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Мечты</dc:title>
  <dc:subject/>
  <dc:creator>Администратор</dc:creator>
  <dc:description/>
  <cp:lastModifiedBy>Методист</cp:lastModifiedBy>
  <cp:revision>23</cp:revision>
  <dcterms:created xsi:type="dcterms:W3CDTF">2018-01-07T19:03:24Z</dcterms:created>
  <dcterms:modified xsi:type="dcterms:W3CDTF">2020-02-28T09:33:40Z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