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72" r:id="rId13"/>
    <p:sldId id="266" r:id="rId14"/>
    <p:sldId id="267" r:id="rId15"/>
    <p:sldId id="268" r:id="rId16"/>
    <p:sldId id="269" r:id="rId17"/>
    <p:sldId id="270" r:id="rId18"/>
    <p:sldId id="271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338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353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87673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593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059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940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2802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49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55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2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884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079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49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10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86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37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5CC748B-BCE1-4AEC-924D-54AB0B29AA0A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99C70-A0C1-44A5-B653-DBB44845E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695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1339" y="709448"/>
            <a:ext cx="8434552" cy="2837793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ШМП. Тема: «Ранняя </a:t>
            </a:r>
            <a:r>
              <a:rPr lang="ru-RU" sz="3600" b="1" dirty="0" smtClean="0">
                <a:solidFill>
                  <a:srgbClr val="FF0000"/>
                </a:solidFill>
              </a:rPr>
              <a:t>профориентация дошкольников в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ДОУ»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3701" y="2028152"/>
            <a:ext cx="117983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6</a:t>
            </a:r>
            <a:r>
              <a:rPr lang="ru-RU" sz="48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Игра </a:t>
            </a:r>
            <a:r>
              <a:rPr lang="ru-RU" sz="48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«Самая, самая…»</a:t>
            </a:r>
            <a:endParaRPr lang="ru-RU" sz="48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6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1100" y="1101052"/>
            <a:ext cx="10185400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Игра </a:t>
            </a:r>
            <a:r>
              <a:rPr lang="ru-RU" sz="40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«Профессиональный прогноз»</a:t>
            </a:r>
            <a:endParaRPr lang="ru-RU" sz="40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100" y="2423212"/>
            <a:ext cx="11150600" cy="28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Кем бы могли работать в наши дни?</a:t>
            </a:r>
            <a:endParaRPr lang="ru-RU" sz="32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Волк из сказки </a:t>
            </a:r>
            <a:r>
              <a:rPr lang="ru-RU" sz="32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«Волк и семеро козлят</a:t>
            </a:r>
            <a:r>
              <a:rPr lang="ru-RU" sz="3200" b="1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Герой мультфильма </a:t>
            </a:r>
            <a:r>
              <a:rPr lang="ru-RU" sz="32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«Каникулы в Простоквашино»</a:t>
            </a: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 </a:t>
            </a:r>
            <a:r>
              <a:rPr lang="ru-RU" sz="32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Матроскин</a:t>
            </a: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2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Красная Шапочка. </a:t>
            </a:r>
            <a:endParaRPr lang="ru-RU" sz="32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0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900" y="190500"/>
            <a:ext cx="10312400" cy="630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4800" dirty="0" err="1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Потрудились – отдохнем.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Встанем, глубоко вздохнём.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Руки в стороны, вперед,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Влево, вправо, поворот.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Наклониться, прямо встать,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Руки вниз и вверх поднять.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Руки плавно опустили,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 улыбки подарили!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6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800" y="787400"/>
            <a:ext cx="95250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Игра 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«Кто что делает?»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0800" y="1868841"/>
            <a:ext cx="10236200" cy="501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Косметолог </a:t>
            </a:r>
            <a:endParaRPr lang="ru-RU" sz="28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Эколог </a:t>
            </a:r>
            <a:endParaRPr lang="ru-RU" sz="28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Тренер</a:t>
            </a:r>
            <a:endParaRPr lang="ru-RU" sz="28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Дизайнер </a:t>
            </a: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Стилист</a:t>
            </a: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Визажист</a:t>
            </a:r>
            <a:endParaRPr lang="ru-RU" sz="28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Комбайнер </a:t>
            </a:r>
            <a:endParaRPr lang="ru-RU" sz="2800" b="1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600" y="279400"/>
            <a:ext cx="10845800" cy="516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«Профессии XXI века»</a:t>
            </a:r>
            <a:endParaRPr lang="ru-RU" sz="4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Веб-мастер, маркетолог</a:t>
            </a:r>
            <a:r>
              <a:rPr lang="ru-RU" sz="4400" dirty="0" smtClean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PR- агент, имиджмейкер</a:t>
            </a:r>
            <a:r>
              <a:rPr lang="ru-RU" sz="4400" dirty="0" smtClean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44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менеджер, флорист, дистрибьютер, программист, клерк, провизор, стрингер, маклер, дантист, фармацевт, полицейский, нотариус, репортер, пиротехник.</a:t>
            </a:r>
            <a:endParaRPr lang="ru-RU" sz="4400" dirty="0">
              <a:solidFill>
                <a:schemeClr val="accent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5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100" y="203200"/>
            <a:ext cx="1050290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«Старые или ушедшие профессии»</a:t>
            </a:r>
            <a:endParaRPr lang="ru-RU" sz="4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Стрелок, хлебник, портной, бронник, садовник, псарь, рыболов, трубник, дьяк, мельник</a:t>
            </a:r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сокольник, огородник, плотник, серебряный мастер, </a:t>
            </a:r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истопник, </a:t>
            </a:r>
            <a:r>
              <a:rPr lang="ru-RU" sz="4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купец, </a:t>
            </a:r>
            <a:r>
              <a:rPr lang="ru-RU" sz="40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суконник</a:t>
            </a:r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коробейник.</a:t>
            </a:r>
            <a:endParaRPr lang="ru-RU" sz="40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7800" y="4373389"/>
            <a:ext cx="11099800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Сейчас все профессии на одном крыльце не поместятся. Их уже сейчас в России более семи тысяч. И все время появляются новые.</a:t>
            </a:r>
            <a:endParaRPr lang="ru-RU" sz="32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0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11976100" cy="5229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Игра </a:t>
            </a:r>
            <a:r>
              <a:rPr lang="ru-RU" sz="3600" b="1" i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«Знаешь ли ты?»</a:t>
            </a:r>
            <a:endParaRPr lang="ru-RU" sz="36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Назовите, кем были по профессии </a:t>
            </a:r>
            <a:endParaRPr lang="ru-RU" sz="3600" dirty="0" smtClean="0"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u="sng" dirty="0" smtClean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3600" u="sng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известные писатели и поэты</a:t>
            </a:r>
            <a:r>
              <a:rPr lang="ru-RU" sz="36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 П.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ЧЕХОВ, </a:t>
            </a: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М.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ПРИШВИН, </a:t>
            </a: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ШЕКСПИР, </a:t>
            </a: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ГРИН.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1" y="2133600"/>
            <a:ext cx="100203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Игра 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«Продолжи пословицу»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4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1" y="1778000"/>
            <a:ext cx="11417728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Тренинг </a:t>
            </a:r>
            <a:r>
              <a:rPr lang="ru-RU" sz="7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«Рука судьбы»</a:t>
            </a:r>
            <a:endParaRPr lang="ru-RU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0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100" y="342901"/>
            <a:ext cx="10972800" cy="3855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44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Константин Дмитриевич Ушинский </a:t>
            </a:r>
            <a:r>
              <a:rPr lang="ru-RU" sz="44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писал</a:t>
            </a:r>
            <a:r>
              <a:rPr lang="ru-RU" sz="4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4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«Если вы удачно выберете труд и вложите в </a:t>
            </a:r>
            <a:r>
              <a:rPr lang="ru-RU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ru-RU" sz="4400" b="1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всю </a:t>
            </a:r>
            <a:r>
              <a:rPr lang="ru-RU" sz="4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свою душу, то счастье само вас отыщет».</a:t>
            </a:r>
            <a:endParaRPr lang="ru-RU" sz="44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2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3798" y="1934328"/>
            <a:ext cx="9619012" cy="282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Игра </a:t>
            </a:r>
            <a:r>
              <a:rPr lang="ru-RU" sz="5400" b="1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«Что зашифровано»</a:t>
            </a:r>
            <a:endParaRPr lang="ru-RU" sz="5400" dirty="0" smtClean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60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пир, рис, огонь, фрукт, ель, сосулька, слон, ирис, яблоко. 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4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2. Игра </a:t>
            </a:r>
            <a:r>
              <a:rPr lang="ru-RU" b="1" i="1" dirty="0"/>
              <a:t>«Назови профессию»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FFFF00"/>
                </a:solidFill>
              </a:rPr>
              <a:t>1. Как называется профессия корреспондента, который выезжает на место событий, берет интервью, беседует с людьми, анализирует обстоятельства, выделяет самое существенное и дает по телевидению информацию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54640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140032"/>
            <a:ext cx="8946541" cy="510836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2. Люди этой профессии наблюдают за птицами в природе, изучают маршруты их перелетов, образ жизни в различных климатических условиях, выводят новые породы птиц. </a:t>
            </a:r>
          </a:p>
        </p:txBody>
      </p:sp>
    </p:spTree>
    <p:extLst>
      <p:ext uri="{BB962C8B-B14F-4D97-AF65-F5344CB8AC3E}">
        <p14:creationId xmlns:p14="http://schemas.microsoft.com/office/powerpoint/2010/main" xmlns="" val="10176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</a:rPr>
              <a:t>3. Кто готовит лекарства по рецептам врачей, обеспечивает хранение медикаментов, комплектует заказы на медикаменты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729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11200"/>
            <a:ext cx="8946541" cy="553719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4. Должностное лицо, которое удостоверяет сделки, оформляет наследные права граждан, договоры, свидетельствует копии документов, юридических актов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2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/>
            </a:r>
            <a:br>
              <a:rPr lang="ru-RU" sz="4400" b="1" dirty="0" smtClean="0">
                <a:solidFill>
                  <a:srgbClr val="FFC000"/>
                </a:solidFill>
              </a:rPr>
            </a:br>
            <a:r>
              <a:rPr lang="ru-RU" sz="4400" b="1" dirty="0">
                <a:solidFill>
                  <a:srgbClr val="FFC000"/>
                </a:solidFill>
              </a:rPr>
              <a:t/>
            </a:r>
            <a:br>
              <a:rPr lang="ru-RU" sz="4400" b="1" dirty="0">
                <a:solidFill>
                  <a:srgbClr val="FFC000"/>
                </a:solidFill>
              </a:rPr>
            </a:br>
            <a:r>
              <a:rPr lang="ru-RU" sz="4400" b="1" dirty="0" smtClean="0">
                <a:solidFill>
                  <a:srgbClr val="FFC000"/>
                </a:solidFill>
              </a:rPr>
              <a:t>     3</a:t>
            </a:r>
            <a:r>
              <a:rPr lang="ru-RU" sz="4400" b="1" dirty="0">
                <a:solidFill>
                  <a:srgbClr val="FFC000"/>
                </a:solidFill>
              </a:rPr>
              <a:t>. Игра </a:t>
            </a:r>
            <a:r>
              <a:rPr lang="ru-RU" sz="4400" b="1" i="1" dirty="0">
                <a:solidFill>
                  <a:srgbClr val="FFC000"/>
                </a:solidFill>
              </a:rPr>
              <a:t>«Волшебная палочка»</a:t>
            </a:r>
            <a:r>
              <a:rPr lang="ru-RU" sz="4400" b="1" dirty="0">
                <a:solidFill>
                  <a:srgbClr val="FFC000"/>
                </a:solidFill>
              </a:rPr>
              <a:t/>
            </a:r>
            <a:br>
              <a:rPr lang="ru-RU" sz="4400" b="1" dirty="0">
                <a:solidFill>
                  <a:srgbClr val="FFC000"/>
                </a:solidFill>
              </a:rPr>
            </a:b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1013" y="2192619"/>
            <a:ext cx="3379787" cy="129988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76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11" y="452718"/>
            <a:ext cx="9404723" cy="1400530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4. Игра </a:t>
            </a:r>
            <a:r>
              <a:rPr lang="ru-RU" b="1" i="1" dirty="0">
                <a:solidFill>
                  <a:srgbClr val="FFC000"/>
                </a:solidFill>
              </a:rPr>
              <a:t>«Что в ящике</a:t>
            </a:r>
            <a:r>
              <a:rPr lang="ru-RU" b="1" i="1" dirty="0" smtClean="0">
                <a:solidFill>
                  <a:srgbClr val="FFC000"/>
                </a:solidFill>
              </a:rPr>
              <a:t>?»</a:t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b="1" i="1" dirty="0">
                <a:solidFill>
                  <a:srgbClr val="FFC000"/>
                </a:solidFill>
              </a:rPr>
              <a:t/>
            </a:r>
            <a:br>
              <a:rPr lang="ru-RU" b="1" i="1" dirty="0">
                <a:solidFill>
                  <a:srgbClr val="FFC000"/>
                </a:solidFill>
              </a:rPr>
            </a:b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r>
              <a:rPr lang="ru-RU" b="1" dirty="0">
                <a:solidFill>
                  <a:srgbClr val="FFC000"/>
                </a:solidFill>
              </a:rPr>
              <a:t>В этом ящике находится орудие труда, используемое в работе музыканта, </a:t>
            </a:r>
            <a:r>
              <a:rPr lang="ru-RU" b="1" dirty="0" smtClean="0">
                <a:solidFill>
                  <a:srgbClr val="FFC000"/>
                </a:solidFill>
              </a:rPr>
              <a:t>столяра</a:t>
            </a:r>
            <a:r>
              <a:rPr lang="ru-RU" b="1" dirty="0">
                <a:solidFill>
                  <a:srgbClr val="FFC000"/>
                </a:solidFill>
              </a:rPr>
              <a:t>, врача.</a:t>
            </a:r>
          </a:p>
        </p:txBody>
      </p:sp>
    </p:spTree>
    <p:extLst>
      <p:ext uri="{BB962C8B-B14F-4D97-AF65-F5344CB8AC3E}">
        <p14:creationId xmlns:p14="http://schemas.microsoft.com/office/powerpoint/2010/main" xmlns="" val="26924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5. Игра </a:t>
            </a:r>
            <a:r>
              <a:rPr lang="ru-RU" b="1" i="1" dirty="0"/>
              <a:t>«Головоломка</a:t>
            </a:r>
            <a:r>
              <a:rPr lang="ru-RU" b="1" i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(скрытая профессия)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РВАЧ = </a:t>
            </a:r>
          </a:p>
          <a:p>
            <a:r>
              <a:rPr lang="ru-RU" sz="3600" b="1" dirty="0">
                <a:solidFill>
                  <a:srgbClr val="FFC000"/>
                </a:solidFill>
              </a:rPr>
              <a:t>ТЁРКА </a:t>
            </a:r>
            <a:r>
              <a:rPr lang="ru-RU" sz="3600" b="1" dirty="0" smtClean="0">
                <a:solidFill>
                  <a:srgbClr val="FFC000"/>
                </a:solidFill>
              </a:rPr>
              <a:t>=</a:t>
            </a:r>
            <a:endParaRPr lang="ru-RU" sz="3600" b="1" dirty="0">
              <a:solidFill>
                <a:srgbClr val="FFC000"/>
              </a:solidFill>
            </a:endParaRPr>
          </a:p>
          <a:p>
            <a:r>
              <a:rPr lang="ru-RU" sz="3600" b="1" dirty="0">
                <a:solidFill>
                  <a:srgbClr val="FFC000"/>
                </a:solidFill>
              </a:rPr>
              <a:t>КУЛОН = </a:t>
            </a:r>
          </a:p>
          <a:p>
            <a:r>
              <a:rPr lang="ru-RU" sz="3600" b="1" dirty="0">
                <a:solidFill>
                  <a:srgbClr val="FFC000"/>
                </a:solidFill>
              </a:rPr>
              <a:t>МАРЛЯ = </a:t>
            </a:r>
          </a:p>
          <a:p>
            <a:r>
              <a:rPr lang="ru-RU" sz="3600" b="1" dirty="0">
                <a:solidFill>
                  <a:srgbClr val="FFC000"/>
                </a:solidFill>
              </a:rPr>
              <a:t>СТАРИНА </a:t>
            </a:r>
            <a:r>
              <a:rPr lang="ru-RU" sz="3600" b="1" dirty="0" smtClean="0">
                <a:solidFill>
                  <a:srgbClr val="FFC000"/>
                </a:solidFill>
              </a:rPr>
              <a:t>= </a:t>
            </a:r>
            <a:endParaRPr lang="ru-RU" sz="3600" b="1" dirty="0">
              <a:solidFill>
                <a:srgbClr val="FFC000"/>
              </a:solidFill>
            </a:endParaRPr>
          </a:p>
          <a:p>
            <a:r>
              <a:rPr lang="ru-RU" sz="3600" b="1" dirty="0">
                <a:solidFill>
                  <a:srgbClr val="FFC000"/>
                </a:solidFill>
              </a:rPr>
              <a:t>ВОДОСТОК = </a:t>
            </a:r>
          </a:p>
          <a:p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2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180</Words>
  <Application>Microsoft Office PowerPoint</Application>
  <PresentationFormat>Произвольный</PresentationFormat>
  <Paragraphs>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Ион</vt:lpstr>
      <vt:lpstr>                          ШМП. Тема: «Ранняя профориентация дошкольников в  ДОУ» </vt:lpstr>
      <vt:lpstr>Слайд 2</vt:lpstr>
      <vt:lpstr>2. Игра «Назови профессию» </vt:lpstr>
      <vt:lpstr>Слайд 4</vt:lpstr>
      <vt:lpstr>Слайд 5</vt:lpstr>
      <vt:lpstr>Слайд 6</vt:lpstr>
      <vt:lpstr>       3. Игра «Волшебная палочка» </vt:lpstr>
      <vt:lpstr>4. Игра «Что в ящике?»   В этом ящике находится орудие труда, используемое в работе музыканта, столяра, врача.</vt:lpstr>
      <vt:lpstr>5. Игра «Головоломка» (скрытая профессия)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AlenkiyDS</cp:lastModifiedBy>
  <cp:revision>10</cp:revision>
  <dcterms:created xsi:type="dcterms:W3CDTF">2022-12-04T14:34:54Z</dcterms:created>
  <dcterms:modified xsi:type="dcterms:W3CDTF">2022-12-05T10:15:25Z</dcterms:modified>
</cp:coreProperties>
</file>