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305" r:id="rId3"/>
    <p:sldId id="306" r:id="rId4"/>
    <p:sldId id="304" r:id="rId5"/>
    <p:sldId id="260" r:id="rId6"/>
    <p:sldId id="261" r:id="rId7"/>
    <p:sldId id="284" r:id="rId8"/>
    <p:sldId id="287" r:id="rId9"/>
    <p:sldId id="307" r:id="rId10"/>
    <p:sldId id="262" r:id="rId11"/>
    <p:sldId id="263" r:id="rId12"/>
    <p:sldId id="313" r:id="rId13"/>
    <p:sldId id="312" r:id="rId14"/>
    <p:sldId id="264" r:id="rId15"/>
    <p:sldId id="295" r:id="rId16"/>
    <p:sldId id="308" r:id="rId17"/>
    <p:sldId id="315" r:id="rId18"/>
    <p:sldId id="299" r:id="rId19"/>
    <p:sldId id="320" r:id="rId20"/>
    <p:sldId id="266" r:id="rId21"/>
    <p:sldId id="319" r:id="rId22"/>
    <p:sldId id="288" r:id="rId23"/>
    <p:sldId id="322" r:id="rId24"/>
    <p:sldId id="317" r:id="rId25"/>
    <p:sldId id="318" r:id="rId26"/>
    <p:sldId id="268" r:id="rId27"/>
    <p:sldId id="269" r:id="rId28"/>
    <p:sldId id="316" r:id="rId29"/>
    <p:sldId id="300" r:id="rId30"/>
    <p:sldId id="270" r:id="rId31"/>
    <p:sldId id="271" r:id="rId32"/>
    <p:sldId id="282" r:id="rId33"/>
    <p:sldId id="301" r:id="rId34"/>
    <p:sldId id="321" r:id="rId35"/>
    <p:sldId id="272" r:id="rId36"/>
    <p:sldId id="273" r:id="rId37"/>
    <p:sldId id="274" r:id="rId38"/>
    <p:sldId id="290" r:id="rId39"/>
    <p:sldId id="275" r:id="rId40"/>
    <p:sldId id="276" r:id="rId41"/>
    <p:sldId id="277" r:id="rId42"/>
    <p:sldId id="279" r:id="rId43"/>
    <p:sldId id="280" r:id="rId44"/>
    <p:sldId id="28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7940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1500174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</a:rPr>
              <a:t>Лариной Наталии Петровны,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МДОУ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№91 компенсирующего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32" y="3571876"/>
            <a:ext cx="480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Сканы Ларина\Аттестация Ларина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547272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Ларина НП\Сертификат (Ларина)_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290"/>
            <a:ext cx="454880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Ларина НП\12898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4572032" cy="6477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3714752"/>
            <a:ext cx="83065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Дистанционный конкурс в сети «Интернет» –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Сканы Ларина\Аттестация Ларина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5" y="131530"/>
            <a:ext cx="4605822" cy="6512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грамота Крилл Н0001.jpg"/>
          <p:cNvPicPr>
            <a:picLocks noChangeAspect="1" noChangeArrowheads="1"/>
          </p:cNvPicPr>
          <p:nvPr/>
        </p:nvPicPr>
        <p:blipFill>
          <a:blip r:embed="rId2" cstate="print"/>
          <a:srcRect r="2033" b="1017"/>
          <a:stretch>
            <a:fillRect/>
          </a:stretch>
        </p:blipFill>
        <p:spPr bwMode="auto">
          <a:xfrm>
            <a:off x="0" y="326570"/>
            <a:ext cx="4500562" cy="6429376"/>
          </a:xfrm>
          <a:prstGeom prst="rect">
            <a:avLst/>
          </a:prstGeom>
          <a:noFill/>
        </p:spPr>
      </p:pic>
      <p:pic>
        <p:nvPicPr>
          <p:cNvPr id="3" name="Picture 3" descr="C:\Users\Galia\Desktop\АТТЕСТАЦИЯ Ларина НП\Диплом Жигун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04"/>
            <a:ext cx="4500562" cy="6158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alia\Desktop\74409659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451064" cy="6500858"/>
          </a:xfrm>
          <a:prstGeom prst="rect">
            <a:avLst/>
          </a:prstGeom>
          <a:noFill/>
        </p:spPr>
      </p:pic>
      <p:pic>
        <p:nvPicPr>
          <p:cNvPr id="4" name="Picture 2" descr="C:\Users\Galia\Desktop\XGPBKYpLi5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491880" cy="6349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071678"/>
            <a:ext cx="7691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Сканы Ларина\Аттестация Ларин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46238" cy="6286544"/>
          </a:xfrm>
          <a:prstGeom prst="rect">
            <a:avLst/>
          </a:prstGeom>
          <a:noFill/>
        </p:spPr>
      </p:pic>
      <p:pic>
        <p:nvPicPr>
          <p:cNvPr id="1026" name="Picture 2" descr="C:\Users\Galia\Desktop\АТТЕСТАЦИЯ Ларина НП\рецензия Лари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307176" cy="6087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1214422"/>
            <a:ext cx="6215074" cy="450057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Ларина Наталия Петровна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рождения: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30 августа 1965 г.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высшее,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МГПИ им. М.Е.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, 1993, специальность «Педагогика и психология (дошкольная)», квалификация «Методист по  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дошкольному воспитанию, воспитатель» диплом ЦВ  №346137 13 июля 1993г.</a:t>
            </a:r>
            <a:endParaRPr lang="ru-RU" sz="2000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34 года.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Общий трудовой стаж: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37 лет.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первая кв. категория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последней аттестации: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10 марта 2016 г. 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Приказ № 280 от 18 марта 2016 г.</a:t>
            </a:r>
          </a:p>
          <a:p>
            <a:endParaRPr lang="ru-RU" dirty="0"/>
          </a:p>
        </p:txBody>
      </p:sp>
      <p:pic>
        <p:nvPicPr>
          <p:cNvPr id="18433" name="Picture 1" descr="C:\Users\Galia\Desktop\Сайт на раб столе\фото педагогов на сайт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2647342" cy="352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71546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000504"/>
            <a:ext cx="72608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lia\Desktop\Справка выступления Лариной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290"/>
            <a:ext cx="4547272" cy="6357982"/>
          </a:xfrm>
          <a:prstGeom prst="rect">
            <a:avLst/>
          </a:prstGeom>
          <a:noFill/>
        </p:spPr>
      </p:pic>
      <p:pic>
        <p:nvPicPr>
          <p:cNvPr id="1028" name="Picture 4" descr="C:\Users\Galia\Desktop\Справка выступления Лариной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57203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91 ds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57166"/>
            <a:ext cx="4490209" cy="63450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43174" y="2000240"/>
            <a:ext cx="3714776" cy="57150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Диплом Ларина Н. П.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572032" cy="6462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lia\Desktop\2018-2019\Аттестация 2018-2019 2\Скрябина Л.А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8604"/>
            <a:ext cx="4286280" cy="6247908"/>
          </a:xfrm>
          <a:prstGeom prst="rect">
            <a:avLst/>
          </a:prstGeom>
          <a:noFill/>
        </p:spPr>
      </p:pic>
      <p:pic>
        <p:nvPicPr>
          <p:cNvPr id="2" name="Picture 2" descr="C:\Users\Galia\Desktop\АТТЕСТАЦИЯ Ларина НП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572032" cy="6460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alia\Desktop\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84" y="428604"/>
            <a:ext cx="8559037" cy="607223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57752" y="1428736"/>
            <a:ext cx="3929090" cy="57150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214686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Сканы Ларина\Аттестация Ларина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573099" cy="6465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резентация1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52"/>
            <a:ext cx="457203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42886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142984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Лариной Наталии Петровны</a:t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643314"/>
            <a:ext cx="83582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hlinkClick r:id="rId2"/>
              </a:rPr>
              <a:t>https://ds91sar.schoolrm.ru/sveden/employees/11232/177940/</a:t>
            </a:r>
            <a:r>
              <a:rPr lang="ru-RU" sz="2200" b="1" dirty="0" smtClean="0"/>
              <a:t> 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000108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Сканы Ларина\Аттестация Ларина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Сканы Ларина\Аттестация Ларина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pic>
        <p:nvPicPr>
          <p:cNvPr id="9219" name="Picture 3" descr="C:\Users\Galia\Desktop\Сканы Ларина\Аттестация Ларина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7" y="0"/>
            <a:ext cx="47863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Сканы Ларина\Аттестация Ларина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Ларин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1968"/>
            <a:ext cx="4556004" cy="6513180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 Ларина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203" y="214290"/>
            <a:ext cx="4597797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Сканы Ларина\Аттестация Ларина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071670" y="3214686"/>
            <a:ext cx="501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Ларина НП\отчет Антиплагиат Лариной Н.П._page-0001.jpg"/>
          <p:cNvPicPr>
            <a:picLocks noChangeAspect="1" noChangeArrowheads="1"/>
          </p:cNvPicPr>
          <p:nvPr/>
        </p:nvPicPr>
        <p:blipFill>
          <a:blip r:embed="rId2"/>
          <a:srcRect l="-765" t="1709" r="417" b="19645"/>
          <a:stretch>
            <a:fillRect/>
          </a:stretch>
        </p:blipFill>
        <p:spPr bwMode="auto">
          <a:xfrm>
            <a:off x="1371289" y="0"/>
            <a:ext cx="61871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Сканы Ларина\Аттестация Ларина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85040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alia\Desktop\диплом Лариной Н.П.0001.jpg"/>
          <p:cNvPicPr>
            <a:picLocks noChangeAspect="1" noChangeArrowheads="1"/>
          </p:cNvPicPr>
          <p:nvPr/>
        </p:nvPicPr>
        <p:blipFill>
          <a:blip r:embed="rId2" cstate="print"/>
          <a:srcRect l="3116" t="2150" r="1830" b="2150"/>
          <a:stretch>
            <a:fillRect/>
          </a:stretch>
        </p:blipFill>
        <p:spPr bwMode="auto">
          <a:xfrm>
            <a:off x="2285984" y="104228"/>
            <a:ext cx="4482116" cy="6539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928802"/>
            <a:ext cx="6109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1670" y="3143248"/>
            <a:ext cx="497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Сканы Ларина\Аттестация Ларина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-12326"/>
            <a:ext cx="4859125" cy="687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ca9f93df505ed72db59169cb7d6b75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576008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7154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07181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5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0" y="571479"/>
            <a:ext cx="3786182" cy="5700037"/>
          </a:xfrm>
          <a:prstGeom prst="rect">
            <a:avLst/>
          </a:prstGeom>
          <a:noFill/>
        </p:spPr>
      </p:pic>
      <p:pic>
        <p:nvPicPr>
          <p:cNvPr id="2051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3723979" y="422361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Сканы Ларина\Аттестация Ларина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214290"/>
            <a:ext cx="4357719" cy="6441743"/>
          </a:xfrm>
          <a:prstGeom prst="rect">
            <a:avLst/>
          </a:prstGeom>
          <a:noFill/>
        </p:spPr>
      </p:pic>
      <p:pic>
        <p:nvPicPr>
          <p:cNvPr id="3" name="Picture 3" descr="C:\Users\Galia\Desktop\Сканы Ларина\Аттестация Ларина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642"/>
            <a:ext cx="4429156" cy="6262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276872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719" y="214290"/>
            <a:ext cx="4403923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285852" y="3214686"/>
            <a:ext cx="12144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Galia\Desktop\Сканы Ларина\Аттестация Ларина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57166"/>
            <a:ext cx="439571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1559</TotalTime>
  <Words>316</Words>
  <Application>Microsoft Office PowerPoint</Application>
  <PresentationFormat>Экран (4:3)</PresentationFormat>
  <Paragraphs>51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Galia</cp:lastModifiedBy>
  <cp:revision>177</cp:revision>
  <dcterms:created xsi:type="dcterms:W3CDTF">2019-12-19T16:06:25Z</dcterms:created>
  <dcterms:modified xsi:type="dcterms:W3CDTF">2020-12-19T10:12:11Z</dcterms:modified>
</cp:coreProperties>
</file>