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7" r:id="rId4"/>
    <p:sldId id="257" r:id="rId5"/>
    <p:sldId id="268" r:id="rId6"/>
    <p:sldId id="258" r:id="rId7"/>
    <p:sldId id="269" r:id="rId8"/>
    <p:sldId id="259" r:id="rId9"/>
    <p:sldId id="270" r:id="rId10"/>
    <p:sldId id="260" r:id="rId11"/>
    <p:sldId id="271" r:id="rId12"/>
    <p:sldId id="265" r:id="rId13"/>
    <p:sldId id="273" r:id="rId14"/>
    <p:sldId id="266" r:id="rId15"/>
    <p:sldId id="274" r:id="rId16"/>
    <p:sldId id="262" r:id="rId17"/>
    <p:sldId id="275" r:id="rId18"/>
    <p:sldId id="263" r:id="rId19"/>
    <p:sldId id="276" r:id="rId20"/>
    <p:sldId id="264" r:id="rId21"/>
    <p:sldId id="277" r:id="rId22"/>
    <p:sldId id="261" r:id="rId23"/>
    <p:sldId id="272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FF00"/>
    <a:srgbClr val="99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F34B6-E5E1-4A8A-9BDD-463AAFC66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9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F96C6-B0BB-4C86-9EFC-6B4C0C978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5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77F63-6619-4404-B582-DEC7E0598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3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53D3F-3598-4486-93A0-AE6DE2005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5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2BD31-56CA-4D24-B938-DFA3516F5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06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79E59-2AC6-4692-8857-ED710847A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42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BF427-5007-4642-9A81-5B000A741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94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6355E-1E5A-4B54-B04C-42E316715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38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31FAD-7D11-4718-A3EF-0BAFB5BDE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8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74A34-077F-4A65-8F91-403C39858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3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76F5C-E462-4FD8-910C-EAC0A41EB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75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E488148-1254-404F-A1A9-3FB4C4A26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13.xml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../media/audio15.wav"/><Relationship Id="rId7" Type="http://schemas.openxmlformats.org/officeDocument/2006/relationships/image" Target="../media/image20.jpeg"/><Relationship Id="rId12" Type="http://schemas.openxmlformats.org/officeDocument/2006/relationships/image" Target="../media/image24.jpe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openxmlformats.org/officeDocument/2006/relationships/image" Target="../media/image23.jpeg"/><Relationship Id="rId5" Type="http://schemas.openxmlformats.org/officeDocument/2006/relationships/audio" Target="../media/audio11.wav"/><Relationship Id="rId10" Type="http://schemas.openxmlformats.org/officeDocument/2006/relationships/image" Target="../media/image22.jpeg"/><Relationship Id="rId4" Type="http://schemas.openxmlformats.org/officeDocument/2006/relationships/audio" Target="../media/audio14.wav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3.wav"/><Relationship Id="rId7" Type="http://schemas.openxmlformats.org/officeDocument/2006/relationships/audio" Target="../media/audio10.wav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11" Type="http://schemas.openxmlformats.org/officeDocument/2006/relationships/slide" Target="slide13.xml"/><Relationship Id="rId5" Type="http://schemas.openxmlformats.org/officeDocument/2006/relationships/audio" Target="../media/audio5.wav"/><Relationship Id="rId10" Type="http://schemas.openxmlformats.org/officeDocument/2006/relationships/audio" Target="../media/audio15.wav"/><Relationship Id="rId4" Type="http://schemas.openxmlformats.org/officeDocument/2006/relationships/audio" Target="../media/audio4.wav"/><Relationship Id="rId9" Type="http://schemas.openxmlformats.org/officeDocument/2006/relationships/audio" Target="../media/audio14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5.wav"/><Relationship Id="rId7" Type="http://schemas.openxmlformats.org/officeDocument/2006/relationships/audio" Target="../media/audio10.wav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4.wav"/><Relationship Id="rId10" Type="http://schemas.openxmlformats.org/officeDocument/2006/relationships/slide" Target="slide15.xml"/><Relationship Id="rId4" Type="http://schemas.openxmlformats.org/officeDocument/2006/relationships/audio" Target="../media/audio16.wav"/><Relationship Id="rId9" Type="http://schemas.openxmlformats.org/officeDocument/2006/relationships/audio" Target="../media/audio9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audio" Target="../media/audio9.wav"/><Relationship Id="rId7" Type="http://schemas.openxmlformats.org/officeDocument/2006/relationships/audio" Target="../media/audio3.wav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audio" Target="../media/audio23.wav"/><Relationship Id="rId16" Type="http://schemas.openxmlformats.org/officeDocument/2006/relationships/image" Target="../media/image30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25.jpeg"/><Relationship Id="rId5" Type="http://schemas.openxmlformats.org/officeDocument/2006/relationships/audio" Target="../media/audio5.wav"/><Relationship Id="rId15" Type="http://schemas.openxmlformats.org/officeDocument/2006/relationships/image" Target="../media/image29.jpeg"/><Relationship Id="rId10" Type="http://schemas.openxmlformats.org/officeDocument/2006/relationships/audio" Target="../media/audio15.wav"/><Relationship Id="rId19" Type="http://schemas.openxmlformats.org/officeDocument/2006/relationships/slide" Target="slide17.xml"/><Relationship Id="rId4" Type="http://schemas.openxmlformats.org/officeDocument/2006/relationships/audio" Target="../media/audio6.wav"/><Relationship Id="rId9" Type="http://schemas.openxmlformats.org/officeDocument/2006/relationships/audio" Target="../media/audio11.wav"/><Relationship Id="rId1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jpeg"/><Relationship Id="rId3" Type="http://schemas.openxmlformats.org/officeDocument/2006/relationships/audio" Target="../media/audio16.wav"/><Relationship Id="rId7" Type="http://schemas.openxmlformats.org/officeDocument/2006/relationships/image" Target="../media/image34.jpeg"/><Relationship Id="rId12" Type="http://schemas.openxmlformats.org/officeDocument/2006/relationships/slide" Target="slide19.xml"/><Relationship Id="rId2" Type="http://schemas.openxmlformats.org/officeDocument/2006/relationships/audio" Target="../media/audio25.wav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4.wav"/><Relationship Id="rId11" Type="http://schemas.openxmlformats.org/officeDocument/2006/relationships/image" Target="../media/image38.jpeg"/><Relationship Id="rId5" Type="http://schemas.openxmlformats.org/officeDocument/2006/relationships/audio" Target="../media/audio10.wav"/><Relationship Id="rId15" Type="http://schemas.openxmlformats.org/officeDocument/2006/relationships/image" Target="../media/image40.jpeg"/><Relationship Id="rId10" Type="http://schemas.openxmlformats.org/officeDocument/2006/relationships/image" Target="../media/image37.jpeg"/><Relationship Id="rId4" Type="http://schemas.openxmlformats.org/officeDocument/2006/relationships/audio" Target="../media/audio5.wav"/><Relationship Id="rId9" Type="http://schemas.openxmlformats.org/officeDocument/2006/relationships/image" Target="../media/image36.jpeg"/><Relationship Id="rId1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1.jpeg"/><Relationship Id="rId5" Type="http://schemas.openxmlformats.org/officeDocument/2006/relationships/image" Target="../media/image36.jpeg"/><Relationship Id="rId10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12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9.jpeg"/><Relationship Id="rId5" Type="http://schemas.openxmlformats.org/officeDocument/2006/relationships/audio" Target="../media/audio5.wav"/><Relationship Id="rId10" Type="http://schemas.openxmlformats.org/officeDocument/2006/relationships/image" Target="../media/image8.jpeg"/><Relationship Id="rId4" Type="http://schemas.openxmlformats.org/officeDocument/2006/relationships/audio" Target="../media/audio4.wav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13" Type="http://schemas.openxmlformats.org/officeDocument/2006/relationships/image" Target="../media/image46.jpeg"/><Relationship Id="rId18" Type="http://schemas.openxmlformats.org/officeDocument/2006/relationships/image" Target="../media/image50.jpeg"/><Relationship Id="rId3" Type="http://schemas.openxmlformats.org/officeDocument/2006/relationships/audio" Target="../media/audio15.wav"/><Relationship Id="rId21" Type="http://schemas.openxmlformats.org/officeDocument/2006/relationships/image" Target="../media/image53.jpeg"/><Relationship Id="rId7" Type="http://schemas.openxmlformats.org/officeDocument/2006/relationships/audio" Target="../media/audio6.wav"/><Relationship Id="rId12" Type="http://schemas.openxmlformats.org/officeDocument/2006/relationships/image" Target="../media/image45.jpeg"/><Relationship Id="rId17" Type="http://schemas.openxmlformats.org/officeDocument/2006/relationships/image" Target="../media/image49.jpeg"/><Relationship Id="rId2" Type="http://schemas.openxmlformats.org/officeDocument/2006/relationships/audio" Target="../media/audio27.wav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44.jpeg"/><Relationship Id="rId5" Type="http://schemas.openxmlformats.org/officeDocument/2006/relationships/audio" Target="../media/audio5.wav"/><Relationship Id="rId15" Type="http://schemas.openxmlformats.org/officeDocument/2006/relationships/image" Target="../media/image47.jpeg"/><Relationship Id="rId10" Type="http://schemas.openxmlformats.org/officeDocument/2006/relationships/image" Target="../media/image43.png"/><Relationship Id="rId19" Type="http://schemas.openxmlformats.org/officeDocument/2006/relationships/image" Target="../media/image51.jpeg"/><Relationship Id="rId4" Type="http://schemas.openxmlformats.org/officeDocument/2006/relationships/audio" Target="../media/audio9.wav"/><Relationship Id="rId9" Type="http://schemas.openxmlformats.org/officeDocument/2006/relationships/image" Target="../media/image42.jpeg"/><Relationship Id="rId1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2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audio" Target="../media/audio15.wav"/><Relationship Id="rId7" Type="http://schemas.openxmlformats.org/officeDocument/2006/relationships/audio" Target="../media/audio6.wav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10.wav"/><Relationship Id="rId4" Type="http://schemas.openxmlformats.org/officeDocument/2006/relationships/audio" Target="../media/audio11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audio" Target="../media/audio9.wav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audio" Target="../media/audio11.wav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4" Type="http://schemas.openxmlformats.org/officeDocument/2006/relationships/audio" Target="../media/audio10.wav"/><Relationship Id="rId9" Type="http://schemas.openxmlformats.org/officeDocument/2006/relationships/image" Target="../media/image14.jpeg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14.wav"/><Relationship Id="rId7" Type="http://schemas.openxmlformats.org/officeDocument/2006/relationships/audio" Target="../media/audio6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6.wav"/><Relationship Id="rId10" Type="http://schemas.openxmlformats.org/officeDocument/2006/relationships/slide" Target="slide7.xml"/><Relationship Id="rId4" Type="http://schemas.openxmlformats.org/officeDocument/2006/relationships/audio" Target="../media/audio15.wav"/><Relationship Id="rId9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6.wav"/><Relationship Id="rId7" Type="http://schemas.openxmlformats.org/officeDocument/2006/relationships/audio" Target="../media/audio15.wav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619250" y="404813"/>
            <a:ext cx="6335713" cy="1555750"/>
          </a:xfrm>
          <a:prstGeom prst="rect">
            <a:avLst/>
          </a:prstGeom>
          <a:noFill/>
          <a:ln>
            <a:noFill/>
          </a:ln>
          <a:effectLst>
            <a:outerShdw dist="89803" dir="135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9600">
                <a:solidFill>
                  <a:srgbClr val="FF0000"/>
                </a:solidFill>
                <a:latin typeface="Arial Black" pitchFamily="34" charset="0"/>
              </a:rPr>
              <a:t>ЛОГИКА</a:t>
            </a:r>
          </a:p>
        </p:txBody>
      </p:sp>
      <p:sp>
        <p:nvSpPr>
          <p:cNvPr id="2051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AutoShape 12"/>
          <p:cNvSpPr>
            <a:spLocks noChangeArrowheads="1"/>
          </p:cNvSpPr>
          <p:nvPr/>
        </p:nvSpPr>
        <p:spPr bwMode="auto">
          <a:xfrm>
            <a:off x="2987675" y="2708275"/>
            <a:ext cx="1296988" cy="1512888"/>
          </a:xfrm>
          <a:prstGeom prst="can">
            <a:avLst>
              <a:gd name="adj" fmla="val 29162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15"/>
          <p:cNvSpPr>
            <a:spLocks noChangeArrowheads="1"/>
          </p:cNvSpPr>
          <p:nvPr/>
        </p:nvSpPr>
        <p:spPr bwMode="auto">
          <a:xfrm>
            <a:off x="3779838" y="2060575"/>
            <a:ext cx="1441450" cy="15843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14"/>
          <p:cNvSpPr>
            <a:spLocks noChangeArrowheads="1"/>
          </p:cNvSpPr>
          <p:nvPr/>
        </p:nvSpPr>
        <p:spPr bwMode="auto">
          <a:xfrm>
            <a:off x="4356100" y="2419350"/>
            <a:ext cx="1728788" cy="1477963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52863" y="3068638"/>
            <a:ext cx="1223962" cy="1366837"/>
          </a:xfrm>
          <a:prstGeom prst="cube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56" name="Picture 16" descr="футболочк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37063"/>
            <a:ext cx="143986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жираф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2060575"/>
            <a:ext cx="17446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" descr="конек морской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123348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9" descr="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92600"/>
            <a:ext cx="15843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0" descr="конура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941888"/>
            <a:ext cx="15208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>
    <p:wedge/>
    <p:sndAc>
      <p:stSnd>
        <p:snd r:embed="rId2" name="начало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кенгуру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89263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4" descr="HORS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273685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 descr="жираф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836613"/>
            <a:ext cx="1992313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 descr="медведь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29138"/>
            <a:ext cx="31686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 descr="лось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05263"/>
            <a:ext cx="2709862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Text Box 21"/>
          <p:cNvSpPr txBox="1">
            <a:spLocks noChangeArrowheads="1"/>
          </p:cNvSpPr>
          <p:nvPr/>
        </p:nvSpPr>
        <p:spPr bwMode="auto">
          <a:xfrm>
            <a:off x="250825" y="188913"/>
            <a:ext cx="3313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Кто здесь лишний?</a:t>
            </a:r>
          </a:p>
        </p:txBody>
      </p:sp>
    </p:spTree>
  </p:cSld>
  <p:clrMapOvr>
    <a:masterClrMapping/>
  </p:clrMapOvr>
  <p:transition spd="slow" advClick="0">
    <p:circle/>
    <p:sndAc>
      <p:stSnd>
        <p:snd r:embed="rId2" name="10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енгуру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89263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HORS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273685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жираф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836613"/>
            <a:ext cx="1992313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медведь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29138"/>
            <a:ext cx="31686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лось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05263"/>
            <a:ext cx="2709862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7000">
    <p:sndAc>
      <p:stSnd>
        <p:snd r:embed="rId2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ChangeArrowheads="1"/>
          </p:cNvSpPr>
          <p:nvPr/>
        </p:nvSpPr>
        <p:spPr bwMode="auto">
          <a:xfrm>
            <a:off x="1116013" y="2420938"/>
            <a:ext cx="6985000" cy="1655762"/>
          </a:xfrm>
          <a:prstGeom prst="rect">
            <a:avLst/>
          </a:prstGeom>
          <a:solidFill>
            <a:schemeClr val="bg1"/>
          </a:solidFill>
          <a:ln w="3175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116013" y="549275"/>
            <a:ext cx="6985000" cy="1655763"/>
          </a:xfrm>
          <a:prstGeom prst="rect">
            <a:avLst/>
          </a:prstGeom>
          <a:solidFill>
            <a:schemeClr val="bg1"/>
          </a:solidFill>
          <a:ln w="3175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AutoShape 6"/>
          <p:cNvSpPr>
            <a:spLocks noChangeArrowheads="1"/>
          </p:cNvSpPr>
          <p:nvPr/>
        </p:nvSpPr>
        <p:spPr bwMode="auto">
          <a:xfrm>
            <a:off x="2987675" y="692150"/>
            <a:ext cx="863600" cy="1296988"/>
          </a:xfrm>
          <a:prstGeom prst="can">
            <a:avLst>
              <a:gd name="adj" fmla="val 37546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2843213" y="2565400"/>
            <a:ext cx="1081087" cy="1366838"/>
          </a:xfrm>
          <a:prstGeom prst="cube">
            <a:avLst>
              <a:gd name="adj" fmla="val 2500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AutoShape 9"/>
          <p:cNvSpPr>
            <a:spLocks noChangeArrowheads="1"/>
          </p:cNvSpPr>
          <p:nvPr/>
        </p:nvSpPr>
        <p:spPr bwMode="auto">
          <a:xfrm>
            <a:off x="1619250" y="1341438"/>
            <a:ext cx="431800" cy="611187"/>
          </a:xfrm>
          <a:prstGeom prst="can">
            <a:avLst>
              <a:gd name="adj" fmla="val 35386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AutoShape 10"/>
          <p:cNvSpPr>
            <a:spLocks noChangeArrowheads="1"/>
          </p:cNvSpPr>
          <p:nvPr/>
        </p:nvSpPr>
        <p:spPr bwMode="auto">
          <a:xfrm>
            <a:off x="6732588" y="692150"/>
            <a:ext cx="863600" cy="1296988"/>
          </a:xfrm>
          <a:prstGeom prst="can">
            <a:avLst>
              <a:gd name="adj" fmla="val 3754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AutoShape 12"/>
          <p:cNvSpPr>
            <a:spLocks noChangeArrowheads="1"/>
          </p:cNvSpPr>
          <p:nvPr/>
        </p:nvSpPr>
        <p:spPr bwMode="auto">
          <a:xfrm>
            <a:off x="5076825" y="1341438"/>
            <a:ext cx="431800" cy="611187"/>
          </a:xfrm>
          <a:prstGeom prst="can">
            <a:avLst>
              <a:gd name="adj" fmla="val 35386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AutoShape 14"/>
          <p:cNvSpPr>
            <a:spLocks noChangeArrowheads="1"/>
          </p:cNvSpPr>
          <p:nvPr/>
        </p:nvSpPr>
        <p:spPr bwMode="auto">
          <a:xfrm>
            <a:off x="1619250" y="3213100"/>
            <a:ext cx="431800" cy="61118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716463" y="2133600"/>
            <a:ext cx="1081087" cy="2255838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200">
                <a:solidFill>
                  <a:srgbClr val="FF0000"/>
                </a:solidFill>
                <a:latin typeface="Rockwell Extra Bold" pitchFamily="18" charset="0"/>
              </a:rPr>
              <a:t>?</a:t>
            </a:r>
            <a:endParaRPr lang="ru-RU" sz="14200">
              <a:solidFill>
                <a:srgbClr val="FF0000"/>
              </a:solidFill>
              <a:latin typeface="Rockwell Extra Bold" pitchFamily="18" charset="0"/>
            </a:endParaRPr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323850" y="5229225"/>
            <a:ext cx="863600" cy="1296988"/>
          </a:xfrm>
          <a:prstGeom prst="can">
            <a:avLst>
              <a:gd name="adj" fmla="val 3754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7740650" y="5084763"/>
            <a:ext cx="1081088" cy="1366837"/>
          </a:xfrm>
          <a:prstGeom prst="cube">
            <a:avLst>
              <a:gd name="adj" fmla="val 2500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3995738" y="5876925"/>
            <a:ext cx="431800" cy="611188"/>
          </a:xfrm>
          <a:prstGeom prst="can">
            <a:avLst>
              <a:gd name="adj" fmla="val 35386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7019925" y="5805488"/>
            <a:ext cx="431800" cy="611187"/>
          </a:xfrm>
          <a:prstGeom prst="can">
            <a:avLst>
              <a:gd name="adj" fmla="val 3538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2843213" y="5229225"/>
            <a:ext cx="863600" cy="1296988"/>
          </a:xfrm>
          <a:prstGeom prst="can">
            <a:avLst>
              <a:gd name="adj" fmla="val 37546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>
            <a:off x="1476375" y="5876925"/>
            <a:ext cx="431800" cy="61118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AutoShape 2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156325" y="5805488"/>
            <a:ext cx="431800" cy="611187"/>
          </a:xfrm>
          <a:prstGeom prst="cube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AutoShape 25"/>
          <p:cNvSpPr>
            <a:spLocks noChangeArrowheads="1"/>
          </p:cNvSpPr>
          <p:nvPr/>
        </p:nvSpPr>
        <p:spPr bwMode="auto">
          <a:xfrm>
            <a:off x="4716463" y="5157788"/>
            <a:ext cx="1081087" cy="136683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0" name="AutoShape 26"/>
          <p:cNvSpPr>
            <a:spLocks noChangeArrowheads="1"/>
          </p:cNvSpPr>
          <p:nvPr/>
        </p:nvSpPr>
        <p:spPr bwMode="auto">
          <a:xfrm>
            <a:off x="2124075" y="5876925"/>
            <a:ext cx="431800" cy="611188"/>
          </a:xfrm>
          <a:prstGeom prst="can">
            <a:avLst>
              <a:gd name="adj" fmla="val 35386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3" name="Text Box 27"/>
          <p:cNvSpPr txBox="1">
            <a:spLocks noChangeArrowheads="1"/>
          </p:cNvSpPr>
          <p:nvPr/>
        </p:nvSpPr>
        <p:spPr bwMode="auto">
          <a:xfrm>
            <a:off x="250825" y="188913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Продолжи ряд.</a:t>
            </a:r>
          </a:p>
        </p:txBody>
      </p:sp>
    </p:spTree>
  </p:cSld>
  <p:clrMapOvr>
    <a:masterClrMapping/>
  </p:clrMapOvr>
  <p:transition spd="slow" advClick="0">
    <p:diamond/>
    <p:sndAc>
      <p:stSnd>
        <p:snd r:embed="rId2" name="1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нет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нет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нет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3"/>
                  </p:tgtEl>
                </p:cond>
              </p:nextCondLst>
            </p:seq>
          </p:childTnLst>
        </p:cTn>
      </p:par>
    </p:tnLst>
    <p:bldLst>
      <p:bldP spid="11279" grpId="0"/>
      <p:bldP spid="11282" grpId="0" animBg="1"/>
      <p:bldP spid="11283" grpId="0" animBg="1"/>
      <p:bldP spid="11284" grpId="0" animBg="1"/>
      <p:bldP spid="11285" grpId="0" animBg="1"/>
      <p:bldP spid="11286" grpId="0" animBg="1"/>
      <p:bldP spid="11287" grpId="0" animBg="1"/>
      <p:bldP spid="11289" grpId="0" animBg="1"/>
      <p:bldP spid="112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16013" y="2420938"/>
            <a:ext cx="6985000" cy="1655762"/>
          </a:xfrm>
          <a:prstGeom prst="rect">
            <a:avLst/>
          </a:prstGeom>
          <a:solidFill>
            <a:schemeClr val="bg1"/>
          </a:solidFill>
          <a:ln w="3175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16013" y="549275"/>
            <a:ext cx="6985000" cy="1655763"/>
          </a:xfrm>
          <a:prstGeom prst="rect">
            <a:avLst/>
          </a:prstGeom>
          <a:solidFill>
            <a:schemeClr val="bg1"/>
          </a:solidFill>
          <a:ln w="3175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2987675" y="692150"/>
            <a:ext cx="863600" cy="1296988"/>
          </a:xfrm>
          <a:prstGeom prst="can">
            <a:avLst>
              <a:gd name="adj" fmla="val 37546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2843213" y="2565400"/>
            <a:ext cx="1081087" cy="1366838"/>
          </a:xfrm>
          <a:prstGeom prst="cube">
            <a:avLst>
              <a:gd name="adj" fmla="val 2500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619250" y="1341438"/>
            <a:ext cx="431800" cy="611187"/>
          </a:xfrm>
          <a:prstGeom prst="can">
            <a:avLst>
              <a:gd name="adj" fmla="val 35386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6732588" y="692150"/>
            <a:ext cx="863600" cy="1296988"/>
          </a:xfrm>
          <a:prstGeom prst="can">
            <a:avLst>
              <a:gd name="adj" fmla="val 3754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5076825" y="1341438"/>
            <a:ext cx="431800" cy="611187"/>
          </a:xfrm>
          <a:prstGeom prst="can">
            <a:avLst>
              <a:gd name="adj" fmla="val 35386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1619250" y="3213100"/>
            <a:ext cx="431800" cy="61118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716463" y="2133600"/>
            <a:ext cx="1081087" cy="2255838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200">
                <a:solidFill>
                  <a:srgbClr val="FF0000"/>
                </a:solidFill>
                <a:latin typeface="Rockwell Extra Bold" pitchFamily="18" charset="0"/>
              </a:rPr>
              <a:t>?</a:t>
            </a:r>
            <a:endParaRPr lang="ru-RU" sz="14200">
              <a:solidFill>
                <a:srgbClr val="FF0000"/>
              </a:solidFill>
              <a:latin typeface="Rockwell Extra Bold" pitchFamily="18" charset="0"/>
            </a:endParaRP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323850" y="5229225"/>
            <a:ext cx="863600" cy="1296988"/>
          </a:xfrm>
          <a:prstGeom prst="can">
            <a:avLst>
              <a:gd name="adj" fmla="val 3754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7740650" y="5084763"/>
            <a:ext cx="1081088" cy="1366837"/>
          </a:xfrm>
          <a:prstGeom prst="cube">
            <a:avLst>
              <a:gd name="adj" fmla="val 2500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3995738" y="5876925"/>
            <a:ext cx="431800" cy="611188"/>
          </a:xfrm>
          <a:prstGeom prst="can">
            <a:avLst>
              <a:gd name="adj" fmla="val 35386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7019925" y="5805488"/>
            <a:ext cx="431800" cy="611187"/>
          </a:xfrm>
          <a:prstGeom prst="can">
            <a:avLst>
              <a:gd name="adj" fmla="val 3538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2843213" y="5229225"/>
            <a:ext cx="863600" cy="1296988"/>
          </a:xfrm>
          <a:prstGeom prst="can">
            <a:avLst>
              <a:gd name="adj" fmla="val 37546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1476375" y="5876925"/>
            <a:ext cx="431800" cy="61118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4" name="AutoShape 18"/>
          <p:cNvSpPr>
            <a:spLocks noChangeArrowheads="1"/>
          </p:cNvSpPr>
          <p:nvPr/>
        </p:nvSpPr>
        <p:spPr bwMode="auto">
          <a:xfrm>
            <a:off x="6156325" y="5805488"/>
            <a:ext cx="431800" cy="611187"/>
          </a:xfrm>
          <a:prstGeom prst="cube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>
            <a:off x="4716463" y="5157788"/>
            <a:ext cx="1081087" cy="136683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>
            <a:off x="2124075" y="5876925"/>
            <a:ext cx="431800" cy="611188"/>
          </a:xfrm>
          <a:prstGeom prst="can">
            <a:avLst>
              <a:gd name="adj" fmla="val 35386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3000">
    <p:sndAc>
      <p:stSnd>
        <p:snd r:embed="rId2" name="молодец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11806 -0.38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90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  <p:bldP spid="194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16013" y="2420938"/>
            <a:ext cx="6985000" cy="1655762"/>
          </a:xfrm>
          <a:prstGeom prst="rect">
            <a:avLst/>
          </a:prstGeom>
          <a:solidFill>
            <a:schemeClr val="bg1"/>
          </a:solidFill>
          <a:ln w="3175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116013" y="549275"/>
            <a:ext cx="6985000" cy="1655763"/>
          </a:xfrm>
          <a:prstGeom prst="rect">
            <a:avLst/>
          </a:prstGeom>
          <a:solidFill>
            <a:schemeClr val="bg1"/>
          </a:solidFill>
          <a:ln w="3175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2987675" y="692150"/>
            <a:ext cx="863600" cy="1296988"/>
          </a:xfrm>
          <a:prstGeom prst="can">
            <a:avLst>
              <a:gd name="adj" fmla="val 37546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2843213" y="2565400"/>
            <a:ext cx="1081087" cy="1366838"/>
          </a:xfrm>
          <a:prstGeom prst="cube">
            <a:avLst>
              <a:gd name="adj" fmla="val 2500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1619250" y="1341438"/>
            <a:ext cx="431800" cy="611187"/>
          </a:xfrm>
          <a:prstGeom prst="can">
            <a:avLst>
              <a:gd name="adj" fmla="val 35386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6732588" y="692150"/>
            <a:ext cx="863600" cy="1296988"/>
          </a:xfrm>
          <a:prstGeom prst="can">
            <a:avLst>
              <a:gd name="adj" fmla="val 3754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5076825" y="1341438"/>
            <a:ext cx="431800" cy="611187"/>
          </a:xfrm>
          <a:prstGeom prst="can">
            <a:avLst>
              <a:gd name="adj" fmla="val 35386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1619250" y="3213100"/>
            <a:ext cx="431800" cy="61118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AutoShape 18"/>
          <p:cNvSpPr>
            <a:spLocks noChangeArrowheads="1"/>
          </p:cNvSpPr>
          <p:nvPr/>
        </p:nvSpPr>
        <p:spPr bwMode="auto">
          <a:xfrm>
            <a:off x="5076825" y="3213100"/>
            <a:ext cx="431800" cy="611188"/>
          </a:xfrm>
          <a:prstGeom prst="cube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588125" y="2133600"/>
            <a:ext cx="1081088" cy="2255838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200">
                <a:solidFill>
                  <a:srgbClr val="FF0000"/>
                </a:solidFill>
                <a:latin typeface="Rockwell Extra Bold" pitchFamily="18" charset="0"/>
              </a:rPr>
              <a:t>?</a:t>
            </a:r>
            <a:endParaRPr lang="ru-RU" sz="14200">
              <a:solidFill>
                <a:srgbClr val="FF0000"/>
              </a:solidFill>
              <a:latin typeface="Rockwell Extra Bold" pitchFamily="18" charset="0"/>
            </a:endParaRP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323850" y="5229225"/>
            <a:ext cx="863600" cy="1296988"/>
          </a:xfrm>
          <a:prstGeom prst="can">
            <a:avLst>
              <a:gd name="adj" fmla="val 3754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7740650" y="5084763"/>
            <a:ext cx="1081088" cy="1366837"/>
          </a:xfrm>
          <a:prstGeom prst="cube">
            <a:avLst>
              <a:gd name="adj" fmla="val 2500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3995738" y="5876925"/>
            <a:ext cx="431800" cy="611188"/>
          </a:xfrm>
          <a:prstGeom prst="can">
            <a:avLst>
              <a:gd name="adj" fmla="val 35386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7019925" y="5805488"/>
            <a:ext cx="431800" cy="611187"/>
          </a:xfrm>
          <a:prstGeom prst="can">
            <a:avLst>
              <a:gd name="adj" fmla="val 3538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2843213" y="5229225"/>
            <a:ext cx="863600" cy="1296988"/>
          </a:xfrm>
          <a:prstGeom prst="can">
            <a:avLst>
              <a:gd name="adj" fmla="val 37546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>
            <a:off x="1476375" y="5876925"/>
            <a:ext cx="431800" cy="61118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9" name="AutoShape 29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716463" y="5157788"/>
            <a:ext cx="1081087" cy="136683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8" name="AutoShape 30"/>
          <p:cNvSpPr>
            <a:spLocks noChangeArrowheads="1"/>
          </p:cNvSpPr>
          <p:nvPr/>
        </p:nvSpPr>
        <p:spPr bwMode="auto">
          <a:xfrm>
            <a:off x="2124075" y="5876925"/>
            <a:ext cx="431800" cy="611188"/>
          </a:xfrm>
          <a:prstGeom prst="can">
            <a:avLst>
              <a:gd name="adj" fmla="val 35386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1" name="Text Box 31"/>
          <p:cNvSpPr txBox="1">
            <a:spLocks noChangeArrowheads="1"/>
          </p:cNvSpPr>
          <p:nvPr/>
        </p:nvSpPr>
        <p:spPr bwMode="auto">
          <a:xfrm>
            <a:off x="250825" y="188913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Закончи ряд.</a:t>
            </a:r>
          </a:p>
        </p:txBody>
      </p:sp>
    </p:spTree>
  </p:cSld>
  <p:clrMapOvr>
    <a:masterClrMapping/>
  </p:clrMapOvr>
  <p:transition advClick="0">
    <p:sndAc>
      <p:stSnd>
        <p:snd r:embed="rId2" name="1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нет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нет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1"/>
                  </p:tgtEl>
                </p:cond>
              </p:nextCondLst>
            </p:seq>
          </p:childTnLst>
        </p:cTn>
      </p:par>
    </p:tnLst>
    <p:bldLst>
      <p:bldP spid="12309" grpId="0"/>
      <p:bldP spid="12310" grpId="0" animBg="1"/>
      <p:bldP spid="12311" grpId="0" animBg="1"/>
      <p:bldP spid="12312" grpId="0" animBg="1"/>
      <p:bldP spid="12313" grpId="0" animBg="1"/>
      <p:bldP spid="12314" grpId="0" animBg="1"/>
      <p:bldP spid="12315" grpId="0" animBg="1"/>
      <p:bldP spid="123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16013" y="2420938"/>
            <a:ext cx="6985000" cy="1655762"/>
          </a:xfrm>
          <a:prstGeom prst="rect">
            <a:avLst/>
          </a:prstGeom>
          <a:solidFill>
            <a:schemeClr val="bg1"/>
          </a:solidFill>
          <a:ln w="3175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16013" y="549275"/>
            <a:ext cx="6985000" cy="1655763"/>
          </a:xfrm>
          <a:prstGeom prst="rect">
            <a:avLst/>
          </a:prstGeom>
          <a:solidFill>
            <a:schemeClr val="bg1"/>
          </a:solidFill>
          <a:ln w="3175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987675" y="692150"/>
            <a:ext cx="863600" cy="1296988"/>
          </a:xfrm>
          <a:prstGeom prst="can">
            <a:avLst>
              <a:gd name="adj" fmla="val 37546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843213" y="2565400"/>
            <a:ext cx="1081087" cy="1366838"/>
          </a:xfrm>
          <a:prstGeom prst="cube">
            <a:avLst>
              <a:gd name="adj" fmla="val 2500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1619250" y="1341438"/>
            <a:ext cx="431800" cy="611187"/>
          </a:xfrm>
          <a:prstGeom prst="can">
            <a:avLst>
              <a:gd name="adj" fmla="val 35386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6732588" y="692150"/>
            <a:ext cx="863600" cy="1296988"/>
          </a:xfrm>
          <a:prstGeom prst="can">
            <a:avLst>
              <a:gd name="adj" fmla="val 3754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5076825" y="1341438"/>
            <a:ext cx="431800" cy="611187"/>
          </a:xfrm>
          <a:prstGeom prst="can">
            <a:avLst>
              <a:gd name="adj" fmla="val 35386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1619250" y="3213100"/>
            <a:ext cx="431800" cy="61118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5076825" y="3213100"/>
            <a:ext cx="431800" cy="611188"/>
          </a:xfrm>
          <a:prstGeom prst="cube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588125" y="2133600"/>
            <a:ext cx="1081088" cy="2255838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200">
                <a:solidFill>
                  <a:srgbClr val="FF0000"/>
                </a:solidFill>
                <a:latin typeface="Rockwell Extra Bold" pitchFamily="18" charset="0"/>
              </a:rPr>
              <a:t>?</a:t>
            </a:r>
            <a:endParaRPr lang="ru-RU" sz="14200">
              <a:solidFill>
                <a:srgbClr val="FF0000"/>
              </a:solidFill>
              <a:latin typeface="Rockwell Extra Bold" pitchFamily="18" charset="0"/>
            </a:endParaRP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323850" y="5229225"/>
            <a:ext cx="863600" cy="1296988"/>
          </a:xfrm>
          <a:prstGeom prst="can">
            <a:avLst>
              <a:gd name="adj" fmla="val 3754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7740650" y="5084763"/>
            <a:ext cx="1081088" cy="1366837"/>
          </a:xfrm>
          <a:prstGeom prst="cube">
            <a:avLst>
              <a:gd name="adj" fmla="val 2500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3995738" y="5876925"/>
            <a:ext cx="431800" cy="611188"/>
          </a:xfrm>
          <a:prstGeom prst="can">
            <a:avLst>
              <a:gd name="adj" fmla="val 35386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7019925" y="5805488"/>
            <a:ext cx="431800" cy="611187"/>
          </a:xfrm>
          <a:prstGeom prst="can">
            <a:avLst>
              <a:gd name="adj" fmla="val 3538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2843213" y="5229225"/>
            <a:ext cx="863600" cy="1296988"/>
          </a:xfrm>
          <a:prstGeom prst="can">
            <a:avLst>
              <a:gd name="adj" fmla="val 37546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1476375" y="5876925"/>
            <a:ext cx="431800" cy="61118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>
            <a:off x="4716463" y="5157788"/>
            <a:ext cx="1081087" cy="136683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2124075" y="5876925"/>
            <a:ext cx="431800" cy="611188"/>
          </a:xfrm>
          <a:prstGeom prst="can">
            <a:avLst>
              <a:gd name="adj" fmla="val 35386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3000">
    <p:sndAc>
      <p:stSnd>
        <p:snd r:embed="rId2" name="молодец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21649 -0.372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  <p:bldP spid="204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рыба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201295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акула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429000"/>
            <a:ext cx="403383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рыба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728788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конек морской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11128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204" name="Picture 12" descr="рыба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00213"/>
            <a:ext cx="4392612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сом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2636838"/>
            <a:ext cx="276383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рыба4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0350"/>
            <a:ext cx="20161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 Box 15"/>
          <p:cNvSpPr txBox="1">
            <a:spLocks noChangeArrowheads="1"/>
          </p:cNvSpPr>
          <p:nvPr/>
        </p:nvSpPr>
        <p:spPr bwMode="auto">
          <a:xfrm>
            <a:off x="250825" y="6237288"/>
            <a:ext cx="3313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Кто здесь лишний?</a:t>
            </a:r>
          </a:p>
        </p:txBody>
      </p:sp>
      <p:pic>
        <p:nvPicPr>
          <p:cNvPr id="8200" name="Picture 8" descr="рыба1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15113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9" descr="DOLPHIN3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084763"/>
            <a:ext cx="26289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sndAc>
      <p:stSnd>
        <p:snd r:embed="rId2" name="16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нет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нет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нет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рыба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201295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акул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429000"/>
            <a:ext cx="403383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рыб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728788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конек морской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11128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511" name="Picture 7" descr="рыба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00213"/>
            <a:ext cx="4392612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сом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2636838"/>
            <a:ext cx="276383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рыба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0350"/>
            <a:ext cx="20161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рыба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15113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DOLPHIN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084763"/>
            <a:ext cx="26289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sndAc>
      <p:stSnd>
        <p:snd r:embed="rId2" name="1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ChangeArrowheads="1"/>
          </p:cNvSpPr>
          <p:nvPr/>
        </p:nvSpPr>
        <p:spPr bwMode="auto">
          <a:xfrm>
            <a:off x="250825" y="692150"/>
            <a:ext cx="8642350" cy="2520950"/>
          </a:xfrm>
          <a:prstGeom prst="rect">
            <a:avLst/>
          </a:prstGeom>
          <a:solidFill>
            <a:schemeClr val="bg1"/>
          </a:solidFill>
          <a:ln w="63500" cap="rnd" cmpd="tri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21" name="Picture 5" descr="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168433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33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15843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692150"/>
            <a:ext cx="19192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92150"/>
            <a:ext cx="1668462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1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836613"/>
            <a:ext cx="16049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924300" y="836613"/>
            <a:ext cx="1081088" cy="2255837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200">
                <a:solidFill>
                  <a:srgbClr val="FF0000"/>
                </a:solidFill>
                <a:latin typeface="Rockwell Extra Bold" pitchFamily="18" charset="0"/>
              </a:rPr>
              <a:t>?</a:t>
            </a:r>
            <a:endParaRPr lang="ru-RU" sz="14200">
              <a:solidFill>
                <a:srgbClr val="FF0000"/>
              </a:solidFill>
              <a:latin typeface="Rockwell Extra Bold" pitchFamily="18" charset="0"/>
            </a:endParaRPr>
          </a:p>
        </p:txBody>
      </p:sp>
      <p:pic>
        <p:nvPicPr>
          <p:cNvPr id="19466" name="Picture 13" descr="2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" b="3474"/>
          <a:stretch>
            <a:fillRect/>
          </a:stretch>
        </p:blipFill>
        <p:spPr bwMode="auto">
          <a:xfrm>
            <a:off x="1835150" y="4926013"/>
            <a:ext cx="1944688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 descr="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789363"/>
            <a:ext cx="1649413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 descr="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648200"/>
            <a:ext cx="14906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 descr="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3713163"/>
            <a:ext cx="154146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Text Box 17"/>
          <p:cNvSpPr txBox="1">
            <a:spLocks noChangeArrowheads="1"/>
          </p:cNvSpPr>
          <p:nvPr/>
        </p:nvSpPr>
        <p:spPr bwMode="auto">
          <a:xfrm>
            <a:off x="250825" y="188913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Чего не хватает?</a:t>
            </a:r>
          </a:p>
        </p:txBody>
      </p:sp>
    </p:spTree>
  </p:cSld>
  <p:clrMapOvr>
    <a:masterClrMapping/>
  </p:clrMapOvr>
  <p:transition spd="slow" advClick="0">
    <p:diamond/>
    <p:sndAc>
      <p:stSnd>
        <p:snd r:embed="rId2" name="1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50825" y="692150"/>
            <a:ext cx="8642350" cy="2520950"/>
          </a:xfrm>
          <a:prstGeom prst="rect">
            <a:avLst/>
          </a:prstGeom>
          <a:solidFill>
            <a:schemeClr val="bg1"/>
          </a:solidFill>
          <a:ln w="63500" cap="rnd" cmpd="tri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2532" name="Picture 4" descr="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168433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3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15843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692150"/>
            <a:ext cx="19192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92150"/>
            <a:ext cx="1668462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836613"/>
            <a:ext cx="16049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924300" y="836613"/>
            <a:ext cx="1081088" cy="2255837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200">
                <a:solidFill>
                  <a:srgbClr val="FF0000"/>
                </a:solidFill>
                <a:latin typeface="Rockwell Extra Bold" pitchFamily="18" charset="0"/>
              </a:rPr>
              <a:t>?</a:t>
            </a:r>
            <a:endParaRPr lang="ru-RU" sz="14200">
              <a:solidFill>
                <a:srgbClr val="FF0000"/>
              </a:solidFill>
              <a:latin typeface="Rockwell Extra Bold" pitchFamily="18" charset="0"/>
            </a:endParaRPr>
          </a:p>
        </p:txBody>
      </p:sp>
      <p:pic>
        <p:nvPicPr>
          <p:cNvPr id="22538" name="Picture 10" descr="2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" b="3474"/>
          <a:stretch>
            <a:fillRect/>
          </a:stretch>
        </p:blipFill>
        <p:spPr bwMode="auto">
          <a:xfrm>
            <a:off x="1835150" y="4926013"/>
            <a:ext cx="1944688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789363"/>
            <a:ext cx="1649413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648200"/>
            <a:ext cx="14906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3713163"/>
            <a:ext cx="154146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sndAc>
      <p:stSnd>
        <p:snd r:embed="rId2" name="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18525 -0.5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-274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3313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Что здесь лишнее?</a:t>
            </a:r>
          </a:p>
        </p:txBody>
      </p:sp>
      <p:pic>
        <p:nvPicPr>
          <p:cNvPr id="3075" name="Picture 3" descr="туфельки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043488"/>
            <a:ext cx="18351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футболочка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0350"/>
            <a:ext cx="2519363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брюки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92375"/>
            <a:ext cx="17526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комбинезон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2957512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кофта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68413"/>
            <a:ext cx="288131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>
    <p:diamond/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4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6"/>
          <p:cNvSpPr>
            <a:spLocks noChangeArrowheads="1"/>
          </p:cNvSpPr>
          <p:nvPr/>
        </p:nvSpPr>
        <p:spPr bwMode="auto">
          <a:xfrm>
            <a:off x="2987675" y="981075"/>
            <a:ext cx="3311525" cy="3168650"/>
          </a:xfrm>
          <a:prstGeom prst="star16">
            <a:avLst>
              <a:gd name="adj" fmla="val 46940"/>
            </a:avLst>
          </a:prstGeom>
          <a:solidFill>
            <a:schemeClr val="bg1"/>
          </a:solidFill>
          <a:ln w="76200" cmpd="tri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AutoShape 13"/>
          <p:cNvSpPr>
            <a:spLocks noChangeArrowheads="1"/>
          </p:cNvSpPr>
          <p:nvPr/>
        </p:nvSpPr>
        <p:spPr bwMode="auto">
          <a:xfrm>
            <a:off x="6372225" y="0"/>
            <a:ext cx="2952750" cy="3429000"/>
          </a:xfrm>
          <a:prstGeom prst="star16">
            <a:avLst>
              <a:gd name="adj" fmla="val 46940"/>
            </a:avLst>
          </a:prstGeom>
          <a:solidFill>
            <a:schemeClr val="bg1"/>
          </a:solidFill>
          <a:ln w="76200" cmpd="tri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AutoShape 12"/>
          <p:cNvSpPr>
            <a:spLocks noChangeArrowheads="1"/>
          </p:cNvSpPr>
          <p:nvPr/>
        </p:nvSpPr>
        <p:spPr bwMode="auto">
          <a:xfrm>
            <a:off x="-252413" y="0"/>
            <a:ext cx="3240088" cy="3573463"/>
          </a:xfrm>
          <a:prstGeom prst="star16">
            <a:avLst>
              <a:gd name="adj" fmla="val 46940"/>
            </a:avLst>
          </a:prstGeom>
          <a:solidFill>
            <a:schemeClr val="bg1"/>
          </a:solidFill>
          <a:ln w="76200" cmpd="tri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510" name="Picture 8" descr="дядька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684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22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96975"/>
            <a:ext cx="15113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 descr="шорты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103981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1" descr="брат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1017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4" descr="галсук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908050"/>
            <a:ext cx="47783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5" descr="bootees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14780" r="9402" b="27449"/>
          <a:stretch>
            <a:fillRect/>
          </a:stretch>
        </p:blipFill>
        <p:spPr bwMode="auto">
          <a:xfrm>
            <a:off x="6011863" y="5373688"/>
            <a:ext cx="16557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419475" y="2205038"/>
            <a:ext cx="1081088" cy="1874837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700">
                <a:solidFill>
                  <a:srgbClr val="FF0000"/>
                </a:solidFill>
                <a:latin typeface="Rockwell Extra Bold" pitchFamily="18" charset="0"/>
              </a:rPr>
              <a:t>?</a:t>
            </a:r>
            <a:endParaRPr lang="ru-RU" sz="11700">
              <a:solidFill>
                <a:srgbClr val="FF0000"/>
              </a:solidFill>
              <a:latin typeface="Rockwell Extra Bold" pitchFamily="18" charset="0"/>
            </a:endParaRPr>
          </a:p>
        </p:txBody>
      </p:sp>
      <p:pic>
        <p:nvPicPr>
          <p:cNvPr id="10258" name="Picture 18" descr="купальник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365625"/>
            <a:ext cx="117316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 descr="очки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292600"/>
            <a:ext cx="12652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 descr="платье1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8500"/>
            <a:ext cx="11461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1" descr="плавки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34050"/>
            <a:ext cx="11699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3" descr="кофта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49725"/>
            <a:ext cx="2030413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24" descr="сапожки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229225"/>
            <a:ext cx="14811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Text Box 25"/>
          <p:cNvSpPr txBox="1">
            <a:spLocks noChangeArrowheads="1"/>
          </p:cNvSpPr>
          <p:nvPr/>
        </p:nvSpPr>
        <p:spPr bwMode="auto">
          <a:xfrm>
            <a:off x="2627313" y="188913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Что нужно поставить вместо вопросительного знака?</a:t>
            </a:r>
          </a:p>
        </p:txBody>
      </p:sp>
    </p:spTree>
  </p:cSld>
  <p:clrMapOvr>
    <a:masterClrMapping/>
  </p:clrMapOvr>
  <p:transition spd="slow" advClick="0">
    <p:circle/>
    <p:sndAc>
      <p:stSnd>
        <p:snd r:embed="rId2" name="2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нет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9"/>
                  </p:tgtEl>
                </p:cond>
              </p:nextCondLst>
            </p:seq>
          </p:childTnLst>
        </p:cTn>
      </p:par>
    </p:tnLst>
    <p:bldLst>
      <p:bldP spid="102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2987675" y="981075"/>
            <a:ext cx="3311525" cy="3168650"/>
          </a:xfrm>
          <a:prstGeom prst="star16">
            <a:avLst>
              <a:gd name="adj" fmla="val 46940"/>
            </a:avLst>
          </a:prstGeom>
          <a:solidFill>
            <a:schemeClr val="bg1"/>
          </a:solidFill>
          <a:ln w="76200" cmpd="tri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6372225" y="0"/>
            <a:ext cx="2952750" cy="3429000"/>
          </a:xfrm>
          <a:prstGeom prst="star16">
            <a:avLst>
              <a:gd name="adj" fmla="val 46940"/>
            </a:avLst>
          </a:prstGeom>
          <a:solidFill>
            <a:schemeClr val="bg1"/>
          </a:solidFill>
          <a:ln w="76200" cmpd="tri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-252413" y="0"/>
            <a:ext cx="3240088" cy="3573463"/>
          </a:xfrm>
          <a:prstGeom prst="star16">
            <a:avLst>
              <a:gd name="adj" fmla="val 46940"/>
            </a:avLst>
          </a:prstGeom>
          <a:solidFill>
            <a:schemeClr val="bg1"/>
          </a:solidFill>
          <a:ln w="76200" cmpd="tri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2534" name="Picture 6" descr="дядьк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684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шорты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103981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брат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1017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галсу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908050"/>
            <a:ext cx="47783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bootees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14780" r="9402" b="27449"/>
          <a:stretch>
            <a:fillRect/>
          </a:stretch>
        </p:blipFill>
        <p:spPr bwMode="auto">
          <a:xfrm>
            <a:off x="6011863" y="5373688"/>
            <a:ext cx="16557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419475" y="2205038"/>
            <a:ext cx="1081088" cy="1874837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700">
                <a:solidFill>
                  <a:srgbClr val="FF0000"/>
                </a:solidFill>
                <a:latin typeface="Rockwell Extra Bold" pitchFamily="18" charset="0"/>
              </a:rPr>
              <a:t>?</a:t>
            </a:r>
            <a:endParaRPr lang="ru-RU" sz="11700">
              <a:solidFill>
                <a:srgbClr val="FF0000"/>
              </a:solidFill>
              <a:latin typeface="Rockwell Extra Bold" pitchFamily="18" charset="0"/>
            </a:endParaRPr>
          </a:p>
        </p:txBody>
      </p:sp>
      <p:pic>
        <p:nvPicPr>
          <p:cNvPr id="22540" name="Picture 13" descr="купальник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365625"/>
            <a:ext cx="117316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4" descr="очки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292600"/>
            <a:ext cx="12652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5" descr="платье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8500"/>
            <a:ext cx="11461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6" descr="плавки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34050"/>
            <a:ext cx="11699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7" descr="кофта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49725"/>
            <a:ext cx="2030413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8" descr="сапожки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229225"/>
            <a:ext cx="14811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2627313" y="188913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Что нужно поставить вместо вопросительного знака?</a:t>
            </a:r>
          </a:p>
        </p:txBody>
      </p:sp>
      <p:pic>
        <p:nvPicPr>
          <p:cNvPr id="22547" name="Picture 7" descr="22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96975"/>
            <a:ext cx="15113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6000">
    <p:sndAc>
      <p:stSnd>
        <p:snd r:embed="rId2" name="2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30313 -0.41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20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4"/>
          <p:cNvSpPr>
            <a:spLocks noChangeArrowheads="1"/>
          </p:cNvSpPr>
          <p:nvPr/>
        </p:nvSpPr>
        <p:spPr bwMode="auto">
          <a:xfrm>
            <a:off x="6227763" y="333375"/>
            <a:ext cx="2519362" cy="446405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Rectangle 12"/>
          <p:cNvSpPr>
            <a:spLocks noChangeArrowheads="1"/>
          </p:cNvSpPr>
          <p:nvPr/>
        </p:nvSpPr>
        <p:spPr bwMode="auto">
          <a:xfrm>
            <a:off x="3276600" y="333375"/>
            <a:ext cx="2520950" cy="446405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395288" y="333375"/>
            <a:ext cx="2303462" cy="446405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AutoShape 6"/>
          <p:cNvSpPr>
            <a:spLocks noChangeArrowheads="1"/>
          </p:cNvSpPr>
          <p:nvPr/>
        </p:nvSpPr>
        <p:spPr bwMode="auto">
          <a:xfrm>
            <a:off x="1187450" y="476250"/>
            <a:ext cx="719138" cy="719138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AutoShape 9"/>
          <p:cNvSpPr>
            <a:spLocks noChangeArrowheads="1"/>
          </p:cNvSpPr>
          <p:nvPr/>
        </p:nvSpPr>
        <p:spPr bwMode="auto">
          <a:xfrm>
            <a:off x="900113" y="1341438"/>
            <a:ext cx="1258887" cy="1258887"/>
          </a:xfrm>
          <a:custGeom>
            <a:avLst/>
            <a:gdLst>
              <a:gd name="T0" fmla="*/ 632940 w 21600"/>
              <a:gd name="T1" fmla="*/ 127462 h 21600"/>
              <a:gd name="T2" fmla="*/ 170649 w 21600"/>
              <a:gd name="T3" fmla="*/ 629444 h 21600"/>
              <a:gd name="T4" fmla="*/ 632940 w 21600"/>
              <a:gd name="T5" fmla="*/ 1258887 h 21600"/>
              <a:gd name="T6" fmla="*/ 1088238 w 21600"/>
              <a:gd name="T7" fmla="*/ 6294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AutoShap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156325" y="5805488"/>
            <a:ext cx="719138" cy="719137"/>
          </a:xfrm>
          <a:custGeom>
            <a:avLst/>
            <a:gdLst>
              <a:gd name="T0" fmla="*/ 361567 w 21600"/>
              <a:gd name="T1" fmla="*/ 72813 h 21600"/>
              <a:gd name="T2" fmla="*/ 97483 w 21600"/>
              <a:gd name="T3" fmla="*/ 359568 h 21600"/>
              <a:gd name="T4" fmla="*/ 361567 w 21600"/>
              <a:gd name="T5" fmla="*/ 719137 h 21600"/>
              <a:gd name="T6" fmla="*/ 621655 w 21600"/>
              <a:gd name="T7" fmla="*/ 35956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AutoShape 11"/>
          <p:cNvSpPr>
            <a:spLocks noChangeArrowheads="1"/>
          </p:cNvSpPr>
          <p:nvPr/>
        </p:nvSpPr>
        <p:spPr bwMode="auto">
          <a:xfrm>
            <a:off x="3779838" y="1341438"/>
            <a:ext cx="1258887" cy="1258887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AutoShape 13"/>
          <p:cNvSpPr>
            <a:spLocks noChangeArrowheads="1"/>
          </p:cNvSpPr>
          <p:nvPr/>
        </p:nvSpPr>
        <p:spPr bwMode="auto">
          <a:xfrm>
            <a:off x="3563938" y="2781300"/>
            <a:ext cx="1800225" cy="1800225"/>
          </a:xfrm>
          <a:custGeom>
            <a:avLst/>
            <a:gdLst>
              <a:gd name="T0" fmla="*/ 905113 w 21600"/>
              <a:gd name="T1" fmla="*/ 182273 h 21600"/>
              <a:gd name="T2" fmla="*/ 244031 w 21600"/>
              <a:gd name="T3" fmla="*/ 900113 h 21600"/>
              <a:gd name="T4" fmla="*/ 905113 w 21600"/>
              <a:gd name="T5" fmla="*/ 1800225 h 21600"/>
              <a:gd name="T6" fmla="*/ 1556195 w 21600"/>
              <a:gd name="T7" fmla="*/ 9001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611188" y="2781300"/>
            <a:ext cx="1800225" cy="18002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564" name="AutoShape 16"/>
          <p:cNvSpPr>
            <a:spLocks noChangeArrowheads="1"/>
          </p:cNvSpPr>
          <p:nvPr/>
        </p:nvSpPr>
        <p:spPr bwMode="auto">
          <a:xfrm>
            <a:off x="6588125" y="2708275"/>
            <a:ext cx="1800225" cy="1800225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7092950" y="5057775"/>
            <a:ext cx="1800225" cy="18002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4067175" y="404813"/>
            <a:ext cx="719138" cy="719137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6877050" y="1341438"/>
            <a:ext cx="1258888" cy="1258887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250825" y="5805488"/>
            <a:ext cx="719138" cy="719137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1187450" y="5300663"/>
            <a:ext cx="1258888" cy="1258887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4572000" y="5300663"/>
            <a:ext cx="1258888" cy="1258887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2555875" y="5057775"/>
            <a:ext cx="1800225" cy="1800225"/>
          </a:xfrm>
          <a:custGeom>
            <a:avLst/>
            <a:gdLst>
              <a:gd name="T0" fmla="*/ 905113 w 21600"/>
              <a:gd name="T1" fmla="*/ 182273 h 21600"/>
              <a:gd name="T2" fmla="*/ 244031 w 21600"/>
              <a:gd name="T3" fmla="*/ 900113 h 21600"/>
              <a:gd name="T4" fmla="*/ 905113 w 21600"/>
              <a:gd name="T5" fmla="*/ 1800225 h 21600"/>
              <a:gd name="T6" fmla="*/ 1556195 w 21600"/>
              <a:gd name="T7" fmla="*/ 9001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7092950" y="188913"/>
            <a:ext cx="863600" cy="1189037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rgbClr val="00FF00"/>
                </a:solidFill>
                <a:latin typeface="Rockwell Extra Bold" pitchFamily="18" charset="0"/>
              </a:rPr>
              <a:t>?</a:t>
            </a:r>
            <a:endParaRPr lang="ru-RU" sz="7200">
              <a:solidFill>
                <a:srgbClr val="00FF00"/>
              </a:solidFill>
              <a:latin typeface="Rockwell Extra Bold" pitchFamily="18" charset="0"/>
            </a:endParaRPr>
          </a:p>
        </p:txBody>
      </p:sp>
      <p:sp>
        <p:nvSpPr>
          <p:cNvPr id="23573" name="Text Box 26"/>
          <p:cNvSpPr txBox="1">
            <a:spLocks noChangeArrowheads="1"/>
          </p:cNvSpPr>
          <p:nvPr/>
        </p:nvSpPr>
        <p:spPr bwMode="auto">
          <a:xfrm>
            <a:off x="1012825" y="42863"/>
            <a:ext cx="6913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Какую фигуру нужно поставить вместо вопросительного знака?</a:t>
            </a:r>
          </a:p>
        </p:txBody>
      </p:sp>
    </p:spTree>
  </p:cSld>
  <p:clrMapOvr>
    <a:masterClrMapping/>
  </p:clrMapOvr>
  <p:transition spd="slow" advClick="0">
    <p:diamond/>
    <p:sndAc>
      <p:stSnd>
        <p:snd r:embed="rId2" name="2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5"/>
                  </p:tgtEl>
                </p:cond>
              </p:nextCondLst>
            </p:seq>
          </p:childTnLst>
        </p:cTn>
      </p:par>
    </p:tnLst>
    <p:bldLst>
      <p:bldP spid="7188" grpId="0" animBg="1"/>
      <p:bldP spid="7190" grpId="0" animBg="1"/>
      <p:bldP spid="7192" grpId="0" animBg="1"/>
      <p:bldP spid="71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227763" y="333375"/>
            <a:ext cx="2519362" cy="446405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276600" y="333375"/>
            <a:ext cx="2520950" cy="446405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95288" y="333375"/>
            <a:ext cx="2303462" cy="446405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1187450" y="476250"/>
            <a:ext cx="719138" cy="719138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900113" y="1341438"/>
            <a:ext cx="1258887" cy="1258887"/>
          </a:xfrm>
          <a:custGeom>
            <a:avLst/>
            <a:gdLst>
              <a:gd name="T0" fmla="*/ 632940 w 21600"/>
              <a:gd name="T1" fmla="*/ 127462 h 21600"/>
              <a:gd name="T2" fmla="*/ 170649 w 21600"/>
              <a:gd name="T3" fmla="*/ 629444 h 21600"/>
              <a:gd name="T4" fmla="*/ 632940 w 21600"/>
              <a:gd name="T5" fmla="*/ 1258887 h 21600"/>
              <a:gd name="T6" fmla="*/ 1088238 w 21600"/>
              <a:gd name="T7" fmla="*/ 6294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6156325" y="5805488"/>
            <a:ext cx="719138" cy="719137"/>
          </a:xfrm>
          <a:custGeom>
            <a:avLst/>
            <a:gdLst>
              <a:gd name="T0" fmla="*/ 361567 w 21600"/>
              <a:gd name="T1" fmla="*/ 72813 h 21600"/>
              <a:gd name="T2" fmla="*/ 97483 w 21600"/>
              <a:gd name="T3" fmla="*/ 359568 h 21600"/>
              <a:gd name="T4" fmla="*/ 361567 w 21600"/>
              <a:gd name="T5" fmla="*/ 719137 h 21600"/>
              <a:gd name="T6" fmla="*/ 621655 w 21600"/>
              <a:gd name="T7" fmla="*/ 35956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3779838" y="1341438"/>
            <a:ext cx="1258887" cy="1258887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3563938" y="2781300"/>
            <a:ext cx="1800225" cy="1800225"/>
          </a:xfrm>
          <a:custGeom>
            <a:avLst/>
            <a:gdLst>
              <a:gd name="T0" fmla="*/ 905113 w 21600"/>
              <a:gd name="T1" fmla="*/ 182273 h 21600"/>
              <a:gd name="T2" fmla="*/ 244031 w 21600"/>
              <a:gd name="T3" fmla="*/ 900113 h 21600"/>
              <a:gd name="T4" fmla="*/ 905113 w 21600"/>
              <a:gd name="T5" fmla="*/ 1800225 h 21600"/>
              <a:gd name="T6" fmla="*/ 1556195 w 21600"/>
              <a:gd name="T7" fmla="*/ 9001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611188" y="2781300"/>
            <a:ext cx="1800225" cy="18002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6588125" y="2708275"/>
            <a:ext cx="1800225" cy="1800225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7092950" y="5057775"/>
            <a:ext cx="1800225" cy="18002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4067175" y="404813"/>
            <a:ext cx="719138" cy="719137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6877050" y="1341438"/>
            <a:ext cx="1258888" cy="1258887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250825" y="5805488"/>
            <a:ext cx="719138" cy="719137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1187450" y="5300663"/>
            <a:ext cx="1258888" cy="1258887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4572000" y="5300663"/>
            <a:ext cx="1258888" cy="1258887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2555875" y="5057775"/>
            <a:ext cx="1800225" cy="1800225"/>
          </a:xfrm>
          <a:custGeom>
            <a:avLst/>
            <a:gdLst>
              <a:gd name="T0" fmla="*/ 905113 w 21600"/>
              <a:gd name="T1" fmla="*/ 182273 h 21600"/>
              <a:gd name="T2" fmla="*/ 244031 w 21600"/>
              <a:gd name="T3" fmla="*/ 900113 h 21600"/>
              <a:gd name="T4" fmla="*/ 905113 w 21600"/>
              <a:gd name="T5" fmla="*/ 1800225 h 21600"/>
              <a:gd name="T6" fmla="*/ 1556195 w 21600"/>
              <a:gd name="T7" fmla="*/ 9001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7092950" y="188913"/>
            <a:ext cx="863600" cy="1189037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rgbClr val="00FF00"/>
                </a:solidFill>
                <a:latin typeface="Rockwell Extra Bold" pitchFamily="18" charset="0"/>
              </a:rPr>
              <a:t>?</a:t>
            </a:r>
            <a:endParaRPr lang="ru-RU" sz="7200">
              <a:solidFill>
                <a:srgbClr val="00FF00"/>
              </a:solidFill>
              <a:latin typeface="Rockwell Extra Bold" pitchFamily="18" charset="0"/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42863" y="46038"/>
            <a:ext cx="6913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/>
              <a:t>Какую фигуру нужно поставить вместо вопросительного знака?</a:t>
            </a:r>
          </a:p>
        </p:txBody>
      </p:sp>
    </p:spTree>
  </p:cSld>
  <p:clrMapOvr>
    <a:masterClrMapping/>
  </p:clrMapOvr>
  <p:transition advClick="0" advTm="3000">
    <p:sndAc>
      <p:stSnd>
        <p:snd r:embed="rId2" name="молодец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0083E-6 L 0.10243 -0.776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388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00113" y="404813"/>
            <a:ext cx="7561262" cy="1555750"/>
          </a:xfrm>
          <a:prstGeom prst="rect">
            <a:avLst/>
          </a:prstGeom>
          <a:noFill/>
          <a:ln>
            <a:noFill/>
          </a:ln>
          <a:effectLst>
            <a:outerShdw dist="89803" dir="135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9600">
                <a:solidFill>
                  <a:srgbClr val="FF0000"/>
                </a:solidFill>
                <a:latin typeface="Arial Black" pitchFamily="34" charset="0"/>
              </a:rPr>
              <a:t>ОТЛИЧНО!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2987675" y="2708275"/>
            <a:ext cx="1296988" cy="1512888"/>
          </a:xfrm>
          <a:prstGeom prst="can">
            <a:avLst>
              <a:gd name="adj" fmla="val 29162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779838" y="2060575"/>
            <a:ext cx="1441450" cy="15843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4356100" y="2419350"/>
            <a:ext cx="1728788" cy="1477963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52863" y="3068638"/>
            <a:ext cx="1223962" cy="1366837"/>
          </a:xfrm>
          <a:prstGeom prst="cube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609" name="Picture 9" descr="жираф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2060575"/>
            <a:ext cx="17446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конек морской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123348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 descr="конура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941888"/>
            <a:ext cx="15208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908175" y="4437063"/>
            <a:ext cx="5616575" cy="1555750"/>
          </a:xfrm>
          <a:prstGeom prst="rect">
            <a:avLst/>
          </a:prstGeom>
          <a:noFill/>
          <a:ln>
            <a:noFill/>
          </a:ln>
          <a:effectLst>
            <a:outerShdw dist="89803" dir="135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9600">
                <a:solidFill>
                  <a:srgbClr val="FF0000"/>
                </a:solidFill>
                <a:latin typeface="Arial Black" pitchFamily="34" charset="0"/>
              </a:rPr>
              <a:t>КОНЕЦ!</a:t>
            </a:r>
          </a:p>
        </p:txBody>
      </p:sp>
    </p:spTree>
  </p:cSld>
  <p:clrMapOvr>
    <a:masterClrMapping/>
  </p:clrMapOvr>
  <p:transition advClick="0" advTm="7000">
    <p:fade/>
    <p:sndAc>
      <p:stSnd>
        <p:snd r:embed="rId2" name="конец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animBg="1"/>
      <p:bldP spid="25605" grpId="0" animBg="1"/>
      <p:bldP spid="25606" grpId="0" animBg="1"/>
      <p:bldP spid="25607" grpId="0" animBg="1"/>
      <p:bldP spid="256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туфельк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043488"/>
            <a:ext cx="18351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футболочк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0350"/>
            <a:ext cx="2519363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брюки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92375"/>
            <a:ext cx="17526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комбинезон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2957512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кофта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68413"/>
            <a:ext cx="288131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5000"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9"/>
          <p:cNvSpPr>
            <a:spLocks noChangeArrowheads="1"/>
          </p:cNvSpPr>
          <p:nvPr/>
        </p:nvSpPr>
        <p:spPr bwMode="auto">
          <a:xfrm>
            <a:off x="1476375" y="3789363"/>
            <a:ext cx="6335713" cy="1512887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1476375" y="2060575"/>
            <a:ext cx="6335713" cy="1512888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Rectangle 12"/>
          <p:cNvSpPr>
            <a:spLocks noChangeArrowheads="1"/>
          </p:cNvSpPr>
          <p:nvPr/>
        </p:nvSpPr>
        <p:spPr bwMode="auto">
          <a:xfrm>
            <a:off x="1476375" y="333375"/>
            <a:ext cx="6335713" cy="15113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126" name="Picture 5" descr="рыба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05038"/>
            <a:ext cx="16557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аквариум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17764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" descr="конура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3375"/>
            <a:ext cx="14493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собак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4813"/>
            <a:ext cx="13096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гнездо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49725"/>
            <a:ext cx="1711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белка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45125"/>
            <a:ext cx="11207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лев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356225"/>
            <a:ext cx="172878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мышь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686425"/>
            <a:ext cx="23050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8" descr="птица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45125"/>
            <a:ext cx="116046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051050" y="3716338"/>
            <a:ext cx="1081088" cy="1555750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rgbClr val="FF0000"/>
                </a:solidFill>
                <a:latin typeface="Rockwell Extra Bold" pitchFamily="18" charset="0"/>
              </a:rPr>
              <a:t>?</a:t>
            </a:r>
            <a:endParaRPr lang="ru-RU" sz="9600">
              <a:solidFill>
                <a:srgbClr val="FF0000"/>
              </a:solidFill>
              <a:latin typeface="Rockwell Extra Bold" pitchFamily="18" charset="0"/>
            </a:endParaRPr>
          </a:p>
        </p:txBody>
      </p:sp>
      <p:sp>
        <p:nvSpPr>
          <p:cNvPr id="5136" name="Text Box 21"/>
          <p:cNvSpPr txBox="1">
            <a:spLocks noChangeArrowheads="1"/>
          </p:cNvSpPr>
          <p:nvPr/>
        </p:nvSpPr>
        <p:spPr bwMode="auto">
          <a:xfrm>
            <a:off x="179388" y="188913"/>
            <a:ext cx="12239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Кто должен быть вместо знака вопроса?</a:t>
            </a:r>
          </a:p>
        </p:txBody>
      </p:sp>
      <p:sp>
        <p:nvSpPr>
          <p:cNvPr id="5137" name="AutoShape 22"/>
          <p:cNvSpPr>
            <a:spLocks noChangeArrowheads="1"/>
          </p:cNvSpPr>
          <p:nvPr/>
        </p:nvSpPr>
        <p:spPr bwMode="auto">
          <a:xfrm>
            <a:off x="3995738" y="908050"/>
            <a:ext cx="1370012" cy="288925"/>
          </a:xfrm>
          <a:prstGeom prst="rightArrow">
            <a:avLst>
              <a:gd name="adj1" fmla="val 50000"/>
              <a:gd name="adj2" fmla="val 118544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8" name="AutoShape 23"/>
          <p:cNvSpPr>
            <a:spLocks noChangeArrowheads="1"/>
          </p:cNvSpPr>
          <p:nvPr/>
        </p:nvSpPr>
        <p:spPr bwMode="auto">
          <a:xfrm>
            <a:off x="3924300" y="2636838"/>
            <a:ext cx="1370013" cy="288925"/>
          </a:xfrm>
          <a:prstGeom prst="rightArrow">
            <a:avLst>
              <a:gd name="adj1" fmla="val 50000"/>
              <a:gd name="adj2" fmla="val 118544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9" name="AutoShape 24"/>
          <p:cNvSpPr>
            <a:spLocks noChangeArrowheads="1"/>
          </p:cNvSpPr>
          <p:nvPr/>
        </p:nvSpPr>
        <p:spPr bwMode="auto">
          <a:xfrm>
            <a:off x="3851275" y="4437063"/>
            <a:ext cx="1370013" cy="288925"/>
          </a:xfrm>
          <a:prstGeom prst="rightArrow">
            <a:avLst>
              <a:gd name="adj1" fmla="val 50000"/>
              <a:gd name="adj2" fmla="val 118544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>
    <p:circl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  <p:bldLst>
      <p:bldP spid="30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476375" y="3789363"/>
            <a:ext cx="6335713" cy="1512887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476375" y="2060575"/>
            <a:ext cx="6335713" cy="1512888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476375" y="333375"/>
            <a:ext cx="6335713" cy="15113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150" name="Picture 6" descr="рыб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05038"/>
            <a:ext cx="16557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аквариум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17764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конур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3375"/>
            <a:ext cx="14493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собак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4813"/>
            <a:ext cx="13096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гнезд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49725"/>
            <a:ext cx="1711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белка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45125"/>
            <a:ext cx="11207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лев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356225"/>
            <a:ext cx="172878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мышь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686425"/>
            <a:ext cx="23050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птица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45125"/>
            <a:ext cx="116046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051050" y="3716338"/>
            <a:ext cx="1081088" cy="1555750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rgbClr val="FF0000"/>
                </a:solidFill>
                <a:latin typeface="Rockwell Extra Bold" pitchFamily="18" charset="0"/>
              </a:rPr>
              <a:t>?</a:t>
            </a:r>
            <a:endParaRPr lang="ru-RU" sz="9600">
              <a:solidFill>
                <a:srgbClr val="FF0000"/>
              </a:solidFill>
              <a:latin typeface="Rockwell Extra Bold" pitchFamily="18" charset="0"/>
            </a:endParaRPr>
          </a:p>
        </p:txBody>
      </p:sp>
      <p:sp>
        <p:nvSpPr>
          <p:cNvPr id="6160" name="AutoShape 17"/>
          <p:cNvSpPr>
            <a:spLocks noChangeArrowheads="1"/>
          </p:cNvSpPr>
          <p:nvPr/>
        </p:nvSpPr>
        <p:spPr bwMode="auto">
          <a:xfrm>
            <a:off x="3995738" y="908050"/>
            <a:ext cx="1370012" cy="288925"/>
          </a:xfrm>
          <a:prstGeom prst="rightArrow">
            <a:avLst>
              <a:gd name="adj1" fmla="val 50000"/>
              <a:gd name="adj2" fmla="val 118544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AutoShape 18"/>
          <p:cNvSpPr>
            <a:spLocks noChangeArrowheads="1"/>
          </p:cNvSpPr>
          <p:nvPr/>
        </p:nvSpPr>
        <p:spPr bwMode="auto">
          <a:xfrm>
            <a:off x="3924300" y="2636838"/>
            <a:ext cx="1370013" cy="288925"/>
          </a:xfrm>
          <a:prstGeom prst="rightArrow">
            <a:avLst>
              <a:gd name="adj1" fmla="val 50000"/>
              <a:gd name="adj2" fmla="val 118544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2" name="AutoShape 19"/>
          <p:cNvSpPr>
            <a:spLocks noChangeArrowheads="1"/>
          </p:cNvSpPr>
          <p:nvPr/>
        </p:nvSpPr>
        <p:spPr bwMode="auto">
          <a:xfrm>
            <a:off x="3851275" y="4437063"/>
            <a:ext cx="1370013" cy="288925"/>
          </a:xfrm>
          <a:prstGeom prst="rightArrow">
            <a:avLst>
              <a:gd name="adj1" fmla="val 50000"/>
              <a:gd name="adj2" fmla="val 118544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6000">
    <p:sndAc>
      <p:stSnd>
        <p:snd r:embed="rId2" name="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93064E-6 L -0.6224 -0.2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8" y="-100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50825" y="2060575"/>
            <a:ext cx="8642350" cy="1511300"/>
          </a:xfrm>
          <a:prstGeom prst="rect">
            <a:avLst/>
          </a:prstGeom>
          <a:solidFill>
            <a:schemeClr val="bg1"/>
          </a:solidFill>
          <a:ln w="3175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Text Box 16"/>
          <p:cNvSpPr txBox="1">
            <a:spLocks noChangeArrowheads="1"/>
          </p:cNvSpPr>
          <p:nvPr/>
        </p:nvSpPr>
        <p:spPr bwMode="auto">
          <a:xfrm>
            <a:off x="179388" y="188913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Продолжи цепочку.</a:t>
            </a:r>
          </a:p>
        </p:txBody>
      </p:sp>
      <p:sp>
        <p:nvSpPr>
          <p:cNvPr id="7173" name="Freeform 18"/>
          <p:cNvSpPr>
            <a:spLocks/>
          </p:cNvSpPr>
          <p:nvPr/>
        </p:nvSpPr>
        <p:spPr bwMode="auto">
          <a:xfrm>
            <a:off x="250825" y="2600325"/>
            <a:ext cx="8713788" cy="468313"/>
          </a:xfrm>
          <a:custGeom>
            <a:avLst/>
            <a:gdLst>
              <a:gd name="T0" fmla="*/ 0 w 5489"/>
              <a:gd name="T1" fmla="*/ 180975 h 295"/>
              <a:gd name="T2" fmla="*/ 576263 w 5489"/>
              <a:gd name="T3" fmla="*/ 107950 h 295"/>
              <a:gd name="T4" fmla="*/ 1225550 w 5489"/>
              <a:gd name="T5" fmla="*/ 252413 h 295"/>
              <a:gd name="T6" fmla="*/ 2160588 w 5489"/>
              <a:gd name="T7" fmla="*/ 468313 h 295"/>
              <a:gd name="T8" fmla="*/ 3168650 w 5489"/>
              <a:gd name="T9" fmla="*/ 252413 h 295"/>
              <a:gd name="T10" fmla="*/ 3889375 w 5489"/>
              <a:gd name="T11" fmla="*/ 180975 h 295"/>
              <a:gd name="T12" fmla="*/ 4465638 w 5489"/>
              <a:gd name="T13" fmla="*/ 252413 h 295"/>
              <a:gd name="T14" fmla="*/ 5184775 w 5489"/>
              <a:gd name="T15" fmla="*/ 323850 h 295"/>
              <a:gd name="T16" fmla="*/ 6192838 w 5489"/>
              <a:gd name="T17" fmla="*/ 323850 h 295"/>
              <a:gd name="T18" fmla="*/ 6697663 w 5489"/>
              <a:gd name="T19" fmla="*/ 36513 h 295"/>
              <a:gd name="T20" fmla="*/ 7705725 w 5489"/>
              <a:gd name="T21" fmla="*/ 107950 h 295"/>
              <a:gd name="T22" fmla="*/ 8137525 w 5489"/>
              <a:gd name="T23" fmla="*/ 180975 h 295"/>
              <a:gd name="T24" fmla="*/ 8713788 w 5489"/>
              <a:gd name="T25" fmla="*/ 107950 h 2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489" h="295">
                <a:moveTo>
                  <a:pt x="0" y="114"/>
                </a:moveTo>
                <a:cubicBezTo>
                  <a:pt x="117" y="87"/>
                  <a:pt x="234" y="61"/>
                  <a:pt x="363" y="68"/>
                </a:cubicBezTo>
                <a:cubicBezTo>
                  <a:pt x="492" y="75"/>
                  <a:pt x="606" y="121"/>
                  <a:pt x="772" y="159"/>
                </a:cubicBezTo>
                <a:cubicBezTo>
                  <a:pt x="938" y="197"/>
                  <a:pt x="1157" y="295"/>
                  <a:pt x="1361" y="295"/>
                </a:cubicBezTo>
                <a:cubicBezTo>
                  <a:pt x="1565" y="295"/>
                  <a:pt x="1815" y="189"/>
                  <a:pt x="1996" y="159"/>
                </a:cubicBezTo>
                <a:cubicBezTo>
                  <a:pt x="2177" y="129"/>
                  <a:pt x="2314" y="114"/>
                  <a:pt x="2450" y="114"/>
                </a:cubicBezTo>
                <a:cubicBezTo>
                  <a:pt x="2586" y="114"/>
                  <a:pt x="2677" y="144"/>
                  <a:pt x="2813" y="159"/>
                </a:cubicBezTo>
                <a:cubicBezTo>
                  <a:pt x="2949" y="174"/>
                  <a:pt x="3085" y="197"/>
                  <a:pt x="3266" y="204"/>
                </a:cubicBezTo>
                <a:cubicBezTo>
                  <a:pt x="3447" y="211"/>
                  <a:pt x="3742" y="234"/>
                  <a:pt x="3901" y="204"/>
                </a:cubicBezTo>
                <a:cubicBezTo>
                  <a:pt x="4060" y="174"/>
                  <a:pt x="4060" y="46"/>
                  <a:pt x="4219" y="23"/>
                </a:cubicBezTo>
                <a:cubicBezTo>
                  <a:pt x="4378" y="0"/>
                  <a:pt x="4703" y="53"/>
                  <a:pt x="4854" y="68"/>
                </a:cubicBezTo>
                <a:cubicBezTo>
                  <a:pt x="5005" y="83"/>
                  <a:pt x="5020" y="114"/>
                  <a:pt x="5126" y="114"/>
                </a:cubicBezTo>
                <a:cubicBezTo>
                  <a:pt x="5232" y="114"/>
                  <a:pt x="5360" y="91"/>
                  <a:pt x="5489" y="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Oval 17"/>
          <p:cNvSpPr>
            <a:spLocks noChangeArrowheads="1"/>
          </p:cNvSpPr>
          <p:nvPr/>
        </p:nvSpPr>
        <p:spPr bwMode="auto">
          <a:xfrm>
            <a:off x="468313" y="2349500"/>
            <a:ext cx="900112" cy="90011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Rectangle 19"/>
          <p:cNvSpPr>
            <a:spLocks noChangeArrowheads="1"/>
          </p:cNvSpPr>
          <p:nvPr/>
        </p:nvSpPr>
        <p:spPr bwMode="auto">
          <a:xfrm>
            <a:off x="1692275" y="2492375"/>
            <a:ext cx="900113" cy="9001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AutoShape 20"/>
          <p:cNvSpPr>
            <a:spLocks noChangeArrowheads="1"/>
          </p:cNvSpPr>
          <p:nvPr/>
        </p:nvSpPr>
        <p:spPr bwMode="auto">
          <a:xfrm>
            <a:off x="2987675" y="2349500"/>
            <a:ext cx="900113" cy="900113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Oval 22"/>
          <p:cNvSpPr>
            <a:spLocks noChangeArrowheads="1"/>
          </p:cNvSpPr>
          <p:nvPr/>
        </p:nvSpPr>
        <p:spPr bwMode="auto">
          <a:xfrm>
            <a:off x="4211638" y="2420938"/>
            <a:ext cx="900112" cy="90011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323850" y="5661025"/>
            <a:ext cx="900113" cy="90011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Rectangle 2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948488" y="5589588"/>
            <a:ext cx="900112" cy="9001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21" name="AutoShape 25"/>
          <p:cNvSpPr>
            <a:spLocks noChangeArrowheads="1"/>
          </p:cNvSpPr>
          <p:nvPr/>
        </p:nvSpPr>
        <p:spPr bwMode="auto">
          <a:xfrm>
            <a:off x="5724525" y="4652963"/>
            <a:ext cx="900113" cy="900112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22" name="Oval 26"/>
          <p:cNvSpPr>
            <a:spLocks noChangeArrowheads="1"/>
          </p:cNvSpPr>
          <p:nvPr/>
        </p:nvSpPr>
        <p:spPr bwMode="auto">
          <a:xfrm>
            <a:off x="1547813" y="4797425"/>
            <a:ext cx="900112" cy="90011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3635375" y="4797425"/>
            <a:ext cx="900113" cy="900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2555875" y="5516563"/>
            <a:ext cx="900113" cy="9001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4716463" y="5589588"/>
            <a:ext cx="900112" cy="900112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26" name="AutoShape 30"/>
          <p:cNvSpPr>
            <a:spLocks noChangeArrowheads="1"/>
          </p:cNvSpPr>
          <p:nvPr/>
        </p:nvSpPr>
        <p:spPr bwMode="auto">
          <a:xfrm rot="10800000">
            <a:off x="7812088" y="4652963"/>
            <a:ext cx="900112" cy="9001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5508625" y="2060575"/>
            <a:ext cx="1081088" cy="1555750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rgbClr val="FF0000"/>
                </a:solidFill>
                <a:latin typeface="Rockwell Extra Bold" pitchFamily="18" charset="0"/>
              </a:rPr>
              <a:t>?</a:t>
            </a:r>
            <a:endParaRPr lang="ru-RU" sz="9600">
              <a:solidFill>
                <a:srgbClr val="FF0000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  <p:transition spd="slow" advClick="0">
    <p:diamond/>
    <p:sndAc>
      <p:stSnd>
        <p:snd r:embed="rId2" name="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нет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нет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3"/>
                  </p:tgtEl>
                </p:cond>
              </p:nextCondLst>
            </p:seq>
          </p:childTnLst>
        </p:cTn>
      </p:par>
    </p:tnLst>
    <p:bldLst>
      <p:bldP spid="4119" grpId="0" animBg="1"/>
      <p:bldP spid="4121" grpId="0" animBg="1"/>
      <p:bldP spid="4122" grpId="0" animBg="1"/>
      <p:bldP spid="4123" grpId="0" animBg="1"/>
      <p:bldP spid="4124" grpId="0" animBg="1"/>
      <p:bldP spid="4125" grpId="0" animBg="1"/>
      <p:bldP spid="4126" grpId="0" animBg="1"/>
      <p:bldP spid="41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0825" y="2060575"/>
            <a:ext cx="8642350" cy="1511300"/>
          </a:xfrm>
          <a:prstGeom prst="rect">
            <a:avLst/>
          </a:prstGeom>
          <a:solidFill>
            <a:schemeClr val="bg1"/>
          </a:solidFill>
          <a:ln w="3175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Freeform 5"/>
          <p:cNvSpPr>
            <a:spLocks/>
          </p:cNvSpPr>
          <p:nvPr/>
        </p:nvSpPr>
        <p:spPr bwMode="auto">
          <a:xfrm>
            <a:off x="250825" y="2600325"/>
            <a:ext cx="8713788" cy="468313"/>
          </a:xfrm>
          <a:custGeom>
            <a:avLst/>
            <a:gdLst>
              <a:gd name="T0" fmla="*/ 0 w 5489"/>
              <a:gd name="T1" fmla="*/ 180975 h 295"/>
              <a:gd name="T2" fmla="*/ 576263 w 5489"/>
              <a:gd name="T3" fmla="*/ 107950 h 295"/>
              <a:gd name="T4" fmla="*/ 1225550 w 5489"/>
              <a:gd name="T5" fmla="*/ 252413 h 295"/>
              <a:gd name="T6" fmla="*/ 2160588 w 5489"/>
              <a:gd name="T7" fmla="*/ 468313 h 295"/>
              <a:gd name="T8" fmla="*/ 3168650 w 5489"/>
              <a:gd name="T9" fmla="*/ 252413 h 295"/>
              <a:gd name="T10" fmla="*/ 3889375 w 5489"/>
              <a:gd name="T11" fmla="*/ 180975 h 295"/>
              <a:gd name="T12" fmla="*/ 4465638 w 5489"/>
              <a:gd name="T13" fmla="*/ 252413 h 295"/>
              <a:gd name="T14" fmla="*/ 5184775 w 5489"/>
              <a:gd name="T15" fmla="*/ 323850 h 295"/>
              <a:gd name="T16" fmla="*/ 6192838 w 5489"/>
              <a:gd name="T17" fmla="*/ 323850 h 295"/>
              <a:gd name="T18" fmla="*/ 6697663 w 5489"/>
              <a:gd name="T19" fmla="*/ 36513 h 295"/>
              <a:gd name="T20" fmla="*/ 7705725 w 5489"/>
              <a:gd name="T21" fmla="*/ 107950 h 295"/>
              <a:gd name="T22" fmla="*/ 8137525 w 5489"/>
              <a:gd name="T23" fmla="*/ 180975 h 295"/>
              <a:gd name="T24" fmla="*/ 8713788 w 5489"/>
              <a:gd name="T25" fmla="*/ 107950 h 2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489" h="295">
                <a:moveTo>
                  <a:pt x="0" y="114"/>
                </a:moveTo>
                <a:cubicBezTo>
                  <a:pt x="117" y="87"/>
                  <a:pt x="234" y="61"/>
                  <a:pt x="363" y="68"/>
                </a:cubicBezTo>
                <a:cubicBezTo>
                  <a:pt x="492" y="75"/>
                  <a:pt x="606" y="121"/>
                  <a:pt x="772" y="159"/>
                </a:cubicBezTo>
                <a:cubicBezTo>
                  <a:pt x="938" y="197"/>
                  <a:pt x="1157" y="295"/>
                  <a:pt x="1361" y="295"/>
                </a:cubicBezTo>
                <a:cubicBezTo>
                  <a:pt x="1565" y="295"/>
                  <a:pt x="1815" y="189"/>
                  <a:pt x="1996" y="159"/>
                </a:cubicBezTo>
                <a:cubicBezTo>
                  <a:pt x="2177" y="129"/>
                  <a:pt x="2314" y="114"/>
                  <a:pt x="2450" y="114"/>
                </a:cubicBezTo>
                <a:cubicBezTo>
                  <a:pt x="2586" y="114"/>
                  <a:pt x="2677" y="144"/>
                  <a:pt x="2813" y="159"/>
                </a:cubicBezTo>
                <a:cubicBezTo>
                  <a:pt x="2949" y="174"/>
                  <a:pt x="3085" y="197"/>
                  <a:pt x="3266" y="204"/>
                </a:cubicBezTo>
                <a:cubicBezTo>
                  <a:pt x="3447" y="211"/>
                  <a:pt x="3742" y="234"/>
                  <a:pt x="3901" y="204"/>
                </a:cubicBezTo>
                <a:cubicBezTo>
                  <a:pt x="4060" y="174"/>
                  <a:pt x="4060" y="46"/>
                  <a:pt x="4219" y="23"/>
                </a:cubicBezTo>
                <a:cubicBezTo>
                  <a:pt x="4378" y="0"/>
                  <a:pt x="4703" y="53"/>
                  <a:pt x="4854" y="68"/>
                </a:cubicBezTo>
                <a:cubicBezTo>
                  <a:pt x="5005" y="83"/>
                  <a:pt x="5020" y="114"/>
                  <a:pt x="5126" y="114"/>
                </a:cubicBezTo>
                <a:cubicBezTo>
                  <a:pt x="5232" y="114"/>
                  <a:pt x="5360" y="91"/>
                  <a:pt x="5489" y="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7" name="Oval 6"/>
          <p:cNvSpPr>
            <a:spLocks noChangeArrowheads="1"/>
          </p:cNvSpPr>
          <p:nvPr/>
        </p:nvSpPr>
        <p:spPr bwMode="auto">
          <a:xfrm>
            <a:off x="468313" y="2349500"/>
            <a:ext cx="900112" cy="90011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692275" y="2492375"/>
            <a:ext cx="900113" cy="9001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AutoShape 8"/>
          <p:cNvSpPr>
            <a:spLocks noChangeArrowheads="1"/>
          </p:cNvSpPr>
          <p:nvPr/>
        </p:nvSpPr>
        <p:spPr bwMode="auto">
          <a:xfrm>
            <a:off x="2987675" y="2349500"/>
            <a:ext cx="900113" cy="900113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Oval 9"/>
          <p:cNvSpPr>
            <a:spLocks noChangeArrowheads="1"/>
          </p:cNvSpPr>
          <p:nvPr/>
        </p:nvSpPr>
        <p:spPr bwMode="auto">
          <a:xfrm>
            <a:off x="4211638" y="2420938"/>
            <a:ext cx="900112" cy="90011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Oval 10"/>
          <p:cNvSpPr>
            <a:spLocks noChangeArrowheads="1"/>
          </p:cNvSpPr>
          <p:nvPr/>
        </p:nvSpPr>
        <p:spPr bwMode="auto">
          <a:xfrm>
            <a:off x="323850" y="5661025"/>
            <a:ext cx="900113" cy="90011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6948488" y="5589588"/>
            <a:ext cx="900112" cy="9001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AutoShape 12"/>
          <p:cNvSpPr>
            <a:spLocks noChangeArrowheads="1"/>
          </p:cNvSpPr>
          <p:nvPr/>
        </p:nvSpPr>
        <p:spPr bwMode="auto">
          <a:xfrm>
            <a:off x="5724525" y="4652963"/>
            <a:ext cx="900113" cy="900112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Oval 13"/>
          <p:cNvSpPr>
            <a:spLocks noChangeArrowheads="1"/>
          </p:cNvSpPr>
          <p:nvPr/>
        </p:nvSpPr>
        <p:spPr bwMode="auto">
          <a:xfrm>
            <a:off x="1547813" y="4797425"/>
            <a:ext cx="900112" cy="90011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3635375" y="4797425"/>
            <a:ext cx="900113" cy="900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6" name="AutoShape 15"/>
          <p:cNvSpPr>
            <a:spLocks noChangeArrowheads="1"/>
          </p:cNvSpPr>
          <p:nvPr/>
        </p:nvSpPr>
        <p:spPr bwMode="auto">
          <a:xfrm>
            <a:off x="2555875" y="5516563"/>
            <a:ext cx="900113" cy="9001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7" name="Oval 16"/>
          <p:cNvSpPr>
            <a:spLocks noChangeArrowheads="1"/>
          </p:cNvSpPr>
          <p:nvPr/>
        </p:nvSpPr>
        <p:spPr bwMode="auto">
          <a:xfrm>
            <a:off x="4716463" y="5589588"/>
            <a:ext cx="900112" cy="900112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8" name="AutoShape 17"/>
          <p:cNvSpPr>
            <a:spLocks noChangeArrowheads="1"/>
          </p:cNvSpPr>
          <p:nvPr/>
        </p:nvSpPr>
        <p:spPr bwMode="auto">
          <a:xfrm rot="10800000">
            <a:off x="7812088" y="4652963"/>
            <a:ext cx="900112" cy="9001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508625" y="2060575"/>
            <a:ext cx="1081088" cy="1555750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rgbClr val="FF0000"/>
                </a:solidFill>
                <a:latin typeface="Rockwell Extra Bold" pitchFamily="18" charset="0"/>
              </a:rPr>
              <a:t>?</a:t>
            </a:r>
            <a:endParaRPr lang="ru-RU" sz="9600">
              <a:solidFill>
                <a:srgbClr val="FF0000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  <p:transition advClick="0" advTm="3000">
    <p:sndAc>
      <p:stSnd>
        <p:snd r:embed="rId2" name="молодец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-0.15156 -0.4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-22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  <p:bldP spid="153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9"/>
          <p:cNvSpPr>
            <a:spLocks noChangeArrowheads="1"/>
          </p:cNvSpPr>
          <p:nvPr/>
        </p:nvSpPr>
        <p:spPr bwMode="auto">
          <a:xfrm>
            <a:off x="250825" y="2060575"/>
            <a:ext cx="8642350" cy="1511300"/>
          </a:xfrm>
          <a:prstGeom prst="rect">
            <a:avLst/>
          </a:prstGeom>
          <a:solidFill>
            <a:schemeClr val="bg1"/>
          </a:solidFill>
          <a:ln w="3175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Продолжи цепочку.</a:t>
            </a:r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250825" y="2600325"/>
            <a:ext cx="8713788" cy="468313"/>
          </a:xfrm>
          <a:custGeom>
            <a:avLst/>
            <a:gdLst>
              <a:gd name="T0" fmla="*/ 0 w 5489"/>
              <a:gd name="T1" fmla="*/ 180975 h 295"/>
              <a:gd name="T2" fmla="*/ 576263 w 5489"/>
              <a:gd name="T3" fmla="*/ 107950 h 295"/>
              <a:gd name="T4" fmla="*/ 1225550 w 5489"/>
              <a:gd name="T5" fmla="*/ 252413 h 295"/>
              <a:gd name="T6" fmla="*/ 2160588 w 5489"/>
              <a:gd name="T7" fmla="*/ 468313 h 295"/>
              <a:gd name="T8" fmla="*/ 3168650 w 5489"/>
              <a:gd name="T9" fmla="*/ 252413 h 295"/>
              <a:gd name="T10" fmla="*/ 3889375 w 5489"/>
              <a:gd name="T11" fmla="*/ 180975 h 295"/>
              <a:gd name="T12" fmla="*/ 4465638 w 5489"/>
              <a:gd name="T13" fmla="*/ 252413 h 295"/>
              <a:gd name="T14" fmla="*/ 5184775 w 5489"/>
              <a:gd name="T15" fmla="*/ 323850 h 295"/>
              <a:gd name="T16" fmla="*/ 6192838 w 5489"/>
              <a:gd name="T17" fmla="*/ 323850 h 295"/>
              <a:gd name="T18" fmla="*/ 6697663 w 5489"/>
              <a:gd name="T19" fmla="*/ 36513 h 295"/>
              <a:gd name="T20" fmla="*/ 7705725 w 5489"/>
              <a:gd name="T21" fmla="*/ 107950 h 295"/>
              <a:gd name="T22" fmla="*/ 8137525 w 5489"/>
              <a:gd name="T23" fmla="*/ 180975 h 295"/>
              <a:gd name="T24" fmla="*/ 8713788 w 5489"/>
              <a:gd name="T25" fmla="*/ 107950 h 2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489" h="295">
                <a:moveTo>
                  <a:pt x="0" y="114"/>
                </a:moveTo>
                <a:cubicBezTo>
                  <a:pt x="117" y="87"/>
                  <a:pt x="234" y="61"/>
                  <a:pt x="363" y="68"/>
                </a:cubicBezTo>
                <a:cubicBezTo>
                  <a:pt x="492" y="75"/>
                  <a:pt x="606" y="121"/>
                  <a:pt x="772" y="159"/>
                </a:cubicBezTo>
                <a:cubicBezTo>
                  <a:pt x="938" y="197"/>
                  <a:pt x="1157" y="295"/>
                  <a:pt x="1361" y="295"/>
                </a:cubicBezTo>
                <a:cubicBezTo>
                  <a:pt x="1565" y="295"/>
                  <a:pt x="1815" y="189"/>
                  <a:pt x="1996" y="159"/>
                </a:cubicBezTo>
                <a:cubicBezTo>
                  <a:pt x="2177" y="129"/>
                  <a:pt x="2314" y="114"/>
                  <a:pt x="2450" y="114"/>
                </a:cubicBezTo>
                <a:cubicBezTo>
                  <a:pt x="2586" y="114"/>
                  <a:pt x="2677" y="144"/>
                  <a:pt x="2813" y="159"/>
                </a:cubicBezTo>
                <a:cubicBezTo>
                  <a:pt x="2949" y="174"/>
                  <a:pt x="3085" y="197"/>
                  <a:pt x="3266" y="204"/>
                </a:cubicBezTo>
                <a:cubicBezTo>
                  <a:pt x="3447" y="211"/>
                  <a:pt x="3742" y="234"/>
                  <a:pt x="3901" y="204"/>
                </a:cubicBezTo>
                <a:cubicBezTo>
                  <a:pt x="4060" y="174"/>
                  <a:pt x="4060" y="46"/>
                  <a:pt x="4219" y="23"/>
                </a:cubicBezTo>
                <a:cubicBezTo>
                  <a:pt x="4378" y="0"/>
                  <a:pt x="4703" y="53"/>
                  <a:pt x="4854" y="68"/>
                </a:cubicBezTo>
                <a:cubicBezTo>
                  <a:pt x="5005" y="83"/>
                  <a:pt x="5020" y="114"/>
                  <a:pt x="5126" y="114"/>
                </a:cubicBezTo>
                <a:cubicBezTo>
                  <a:pt x="5232" y="114"/>
                  <a:pt x="5360" y="91"/>
                  <a:pt x="5489" y="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468313" y="2349500"/>
            <a:ext cx="900112" cy="90011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692275" y="2492375"/>
            <a:ext cx="900113" cy="9001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2987675" y="2349500"/>
            <a:ext cx="900113" cy="900113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211638" y="2420938"/>
            <a:ext cx="900112" cy="90011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5580063" y="2420938"/>
            <a:ext cx="900112" cy="9001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6877050" y="1989138"/>
            <a:ext cx="1081088" cy="1555750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rgbClr val="FF0000"/>
                </a:solidFill>
                <a:latin typeface="Rockwell Extra Bold" pitchFamily="18" charset="0"/>
              </a:rPr>
              <a:t>?</a:t>
            </a:r>
            <a:endParaRPr lang="ru-RU" sz="9600">
              <a:solidFill>
                <a:srgbClr val="FF0000"/>
              </a:solidFill>
              <a:latin typeface="Rockwell Extra Bold" pitchFamily="18" charset="0"/>
            </a:endParaRPr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323850" y="5661025"/>
            <a:ext cx="900113" cy="90011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AutoShape 2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724525" y="4652963"/>
            <a:ext cx="900113" cy="900112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1547813" y="4797425"/>
            <a:ext cx="900112" cy="90011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3635375" y="4797425"/>
            <a:ext cx="900113" cy="900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>
            <a:off x="2555875" y="5516563"/>
            <a:ext cx="900113" cy="9001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6" name="Oval 26"/>
          <p:cNvSpPr>
            <a:spLocks noChangeArrowheads="1"/>
          </p:cNvSpPr>
          <p:nvPr/>
        </p:nvSpPr>
        <p:spPr bwMode="auto">
          <a:xfrm>
            <a:off x="4716463" y="5589588"/>
            <a:ext cx="900112" cy="900112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 rot="10800000">
            <a:off x="7812088" y="4652963"/>
            <a:ext cx="900112" cy="9001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sndAc>
      <p:stSnd>
        <p:snd r:embed="rId2" name="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нет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</p:childTnLst>
        </p:cTn>
      </p:par>
    </p:tnLst>
    <p:bldLst>
      <p:bldP spid="5138" grpId="0"/>
      <p:bldP spid="5141" grpId="0" animBg="1"/>
      <p:bldP spid="5143" grpId="0" animBg="1"/>
      <p:bldP spid="5144" grpId="0" animBg="1"/>
      <p:bldP spid="5145" grpId="0" animBg="1"/>
      <p:bldP spid="5146" grpId="0" animBg="1"/>
      <p:bldP spid="5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0825" y="2060575"/>
            <a:ext cx="8642350" cy="1511300"/>
          </a:xfrm>
          <a:prstGeom prst="rect">
            <a:avLst/>
          </a:prstGeom>
          <a:solidFill>
            <a:schemeClr val="bg1"/>
          </a:solidFill>
          <a:ln w="3175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ri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Freeform 5"/>
          <p:cNvSpPr>
            <a:spLocks/>
          </p:cNvSpPr>
          <p:nvPr/>
        </p:nvSpPr>
        <p:spPr bwMode="auto">
          <a:xfrm>
            <a:off x="250825" y="2600325"/>
            <a:ext cx="8713788" cy="468313"/>
          </a:xfrm>
          <a:custGeom>
            <a:avLst/>
            <a:gdLst>
              <a:gd name="T0" fmla="*/ 0 w 5489"/>
              <a:gd name="T1" fmla="*/ 180975 h 295"/>
              <a:gd name="T2" fmla="*/ 576263 w 5489"/>
              <a:gd name="T3" fmla="*/ 107950 h 295"/>
              <a:gd name="T4" fmla="*/ 1225550 w 5489"/>
              <a:gd name="T5" fmla="*/ 252413 h 295"/>
              <a:gd name="T6" fmla="*/ 2160588 w 5489"/>
              <a:gd name="T7" fmla="*/ 468313 h 295"/>
              <a:gd name="T8" fmla="*/ 3168650 w 5489"/>
              <a:gd name="T9" fmla="*/ 252413 h 295"/>
              <a:gd name="T10" fmla="*/ 3889375 w 5489"/>
              <a:gd name="T11" fmla="*/ 180975 h 295"/>
              <a:gd name="T12" fmla="*/ 4465638 w 5489"/>
              <a:gd name="T13" fmla="*/ 252413 h 295"/>
              <a:gd name="T14" fmla="*/ 5184775 w 5489"/>
              <a:gd name="T15" fmla="*/ 323850 h 295"/>
              <a:gd name="T16" fmla="*/ 6192838 w 5489"/>
              <a:gd name="T17" fmla="*/ 323850 h 295"/>
              <a:gd name="T18" fmla="*/ 6697663 w 5489"/>
              <a:gd name="T19" fmla="*/ 36513 h 295"/>
              <a:gd name="T20" fmla="*/ 7705725 w 5489"/>
              <a:gd name="T21" fmla="*/ 107950 h 295"/>
              <a:gd name="T22" fmla="*/ 8137525 w 5489"/>
              <a:gd name="T23" fmla="*/ 180975 h 295"/>
              <a:gd name="T24" fmla="*/ 8713788 w 5489"/>
              <a:gd name="T25" fmla="*/ 107950 h 2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489" h="295">
                <a:moveTo>
                  <a:pt x="0" y="114"/>
                </a:moveTo>
                <a:cubicBezTo>
                  <a:pt x="117" y="87"/>
                  <a:pt x="234" y="61"/>
                  <a:pt x="363" y="68"/>
                </a:cubicBezTo>
                <a:cubicBezTo>
                  <a:pt x="492" y="75"/>
                  <a:pt x="606" y="121"/>
                  <a:pt x="772" y="159"/>
                </a:cubicBezTo>
                <a:cubicBezTo>
                  <a:pt x="938" y="197"/>
                  <a:pt x="1157" y="295"/>
                  <a:pt x="1361" y="295"/>
                </a:cubicBezTo>
                <a:cubicBezTo>
                  <a:pt x="1565" y="295"/>
                  <a:pt x="1815" y="189"/>
                  <a:pt x="1996" y="159"/>
                </a:cubicBezTo>
                <a:cubicBezTo>
                  <a:pt x="2177" y="129"/>
                  <a:pt x="2314" y="114"/>
                  <a:pt x="2450" y="114"/>
                </a:cubicBezTo>
                <a:cubicBezTo>
                  <a:pt x="2586" y="114"/>
                  <a:pt x="2677" y="144"/>
                  <a:pt x="2813" y="159"/>
                </a:cubicBezTo>
                <a:cubicBezTo>
                  <a:pt x="2949" y="174"/>
                  <a:pt x="3085" y="197"/>
                  <a:pt x="3266" y="204"/>
                </a:cubicBezTo>
                <a:cubicBezTo>
                  <a:pt x="3447" y="211"/>
                  <a:pt x="3742" y="234"/>
                  <a:pt x="3901" y="204"/>
                </a:cubicBezTo>
                <a:cubicBezTo>
                  <a:pt x="4060" y="174"/>
                  <a:pt x="4060" y="46"/>
                  <a:pt x="4219" y="23"/>
                </a:cubicBezTo>
                <a:cubicBezTo>
                  <a:pt x="4378" y="0"/>
                  <a:pt x="4703" y="53"/>
                  <a:pt x="4854" y="68"/>
                </a:cubicBezTo>
                <a:cubicBezTo>
                  <a:pt x="5005" y="83"/>
                  <a:pt x="5020" y="114"/>
                  <a:pt x="5126" y="114"/>
                </a:cubicBezTo>
                <a:cubicBezTo>
                  <a:pt x="5232" y="114"/>
                  <a:pt x="5360" y="91"/>
                  <a:pt x="5489" y="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5" name="Oval 6"/>
          <p:cNvSpPr>
            <a:spLocks noChangeArrowheads="1"/>
          </p:cNvSpPr>
          <p:nvPr/>
        </p:nvSpPr>
        <p:spPr bwMode="auto">
          <a:xfrm>
            <a:off x="468313" y="2349500"/>
            <a:ext cx="900112" cy="90011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1692275" y="2492375"/>
            <a:ext cx="900113" cy="9001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AutoShape 8"/>
          <p:cNvSpPr>
            <a:spLocks noChangeArrowheads="1"/>
          </p:cNvSpPr>
          <p:nvPr/>
        </p:nvSpPr>
        <p:spPr bwMode="auto">
          <a:xfrm>
            <a:off x="2987675" y="2349500"/>
            <a:ext cx="900113" cy="900113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Oval 9"/>
          <p:cNvSpPr>
            <a:spLocks noChangeArrowheads="1"/>
          </p:cNvSpPr>
          <p:nvPr/>
        </p:nvSpPr>
        <p:spPr bwMode="auto">
          <a:xfrm>
            <a:off x="4211638" y="2420938"/>
            <a:ext cx="900112" cy="90011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5651500" y="2420938"/>
            <a:ext cx="900113" cy="9001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877050" y="1989138"/>
            <a:ext cx="1081088" cy="1555750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rgbClr val="FF0000"/>
                </a:solidFill>
                <a:latin typeface="Rockwell Extra Bold" pitchFamily="18" charset="0"/>
              </a:rPr>
              <a:t>?</a:t>
            </a:r>
            <a:endParaRPr lang="ru-RU" sz="9600">
              <a:solidFill>
                <a:srgbClr val="FF0000"/>
              </a:solidFill>
              <a:latin typeface="Rockwell Extra Bold" pitchFamily="18" charset="0"/>
            </a:endParaRPr>
          </a:p>
        </p:txBody>
      </p:sp>
      <p:sp>
        <p:nvSpPr>
          <p:cNvPr id="10251" name="Oval 13"/>
          <p:cNvSpPr>
            <a:spLocks noChangeArrowheads="1"/>
          </p:cNvSpPr>
          <p:nvPr/>
        </p:nvSpPr>
        <p:spPr bwMode="auto">
          <a:xfrm>
            <a:off x="323850" y="5661025"/>
            <a:ext cx="900113" cy="90011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5724525" y="4652963"/>
            <a:ext cx="900113" cy="900112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Oval 15"/>
          <p:cNvSpPr>
            <a:spLocks noChangeArrowheads="1"/>
          </p:cNvSpPr>
          <p:nvPr/>
        </p:nvSpPr>
        <p:spPr bwMode="auto">
          <a:xfrm>
            <a:off x="1547813" y="4797425"/>
            <a:ext cx="900112" cy="90011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Rectangle 16"/>
          <p:cNvSpPr>
            <a:spLocks noChangeArrowheads="1"/>
          </p:cNvSpPr>
          <p:nvPr/>
        </p:nvSpPr>
        <p:spPr bwMode="auto">
          <a:xfrm>
            <a:off x="3635375" y="4797425"/>
            <a:ext cx="900113" cy="900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AutoShape 17"/>
          <p:cNvSpPr>
            <a:spLocks noChangeArrowheads="1"/>
          </p:cNvSpPr>
          <p:nvPr/>
        </p:nvSpPr>
        <p:spPr bwMode="auto">
          <a:xfrm>
            <a:off x="2555875" y="5516563"/>
            <a:ext cx="900113" cy="9001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Oval 18"/>
          <p:cNvSpPr>
            <a:spLocks noChangeArrowheads="1"/>
          </p:cNvSpPr>
          <p:nvPr/>
        </p:nvSpPr>
        <p:spPr bwMode="auto">
          <a:xfrm>
            <a:off x="4716463" y="5589588"/>
            <a:ext cx="900112" cy="900112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AutoShape 19"/>
          <p:cNvSpPr>
            <a:spLocks noChangeArrowheads="1"/>
          </p:cNvSpPr>
          <p:nvPr/>
        </p:nvSpPr>
        <p:spPr bwMode="auto">
          <a:xfrm rot="10800000">
            <a:off x="7812088" y="4652963"/>
            <a:ext cx="900112" cy="9001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3000">
    <p:sndAc>
      <p:stSnd>
        <p:snd r:embed="rId2" name="молодец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13195 -0.3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-17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6398" grpId="0" animBg="1"/>
    </p:bldLst>
  </p:timing>
</p:sld>
</file>

<file path=ppt/theme/theme1.xml><?xml version="1.0" encoding="utf-8"?>
<a:theme xmlns:a="http://schemas.openxmlformats.org/drawingml/2006/main" name="logika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logika</Template>
  <TotalTime>2</TotalTime>
  <Words>86</Words>
  <Application>Microsoft Office PowerPoint</Application>
  <PresentationFormat>Экран (4:3)</PresentationFormat>
  <Paragraphs>32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Arial Black</vt:lpstr>
      <vt:lpstr>Rockwell Extra Bold</vt:lpstr>
      <vt:lpstr>logika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1</cp:revision>
  <dcterms:created xsi:type="dcterms:W3CDTF">2020-10-19T08:27:15Z</dcterms:created>
  <dcterms:modified xsi:type="dcterms:W3CDTF">2020-10-19T08:29:55Z</dcterms:modified>
</cp:coreProperties>
</file>