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60" r:id="rId2"/>
    <p:sldId id="261" r:id="rId3"/>
    <p:sldId id="262" r:id="rId4"/>
    <p:sldId id="278" r:id="rId5"/>
    <p:sldId id="277" r:id="rId6"/>
    <p:sldId id="281" r:id="rId7"/>
    <p:sldId id="263" r:id="rId8"/>
    <p:sldId id="264" r:id="rId9"/>
    <p:sldId id="265" r:id="rId10"/>
    <p:sldId id="280" r:id="rId11"/>
    <p:sldId id="266" r:id="rId12"/>
    <p:sldId id="267" r:id="rId13"/>
    <p:sldId id="279" r:id="rId14"/>
    <p:sldId id="268" r:id="rId15"/>
    <p:sldId id="282" r:id="rId16"/>
    <p:sldId id="269" r:id="rId17"/>
    <p:sldId id="270" r:id="rId18"/>
    <p:sldId id="271" r:id="rId19"/>
    <p:sldId id="284" r:id="rId20"/>
    <p:sldId id="272" r:id="rId21"/>
    <p:sldId id="273" r:id="rId22"/>
    <p:sldId id="274" r:id="rId23"/>
    <p:sldId id="283" r:id="rId24"/>
    <p:sldId id="27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286" autoAdjust="0"/>
    <p:restoredTop sz="95548" autoAdjust="0"/>
  </p:normalViewPr>
  <p:slideViewPr>
    <p:cSldViewPr>
      <p:cViewPr>
        <p:scale>
          <a:sx n="77" d="100"/>
          <a:sy n="77" d="100"/>
        </p:scale>
        <p:origin x="-828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5585A-8DBB-4825-A431-4BE6C60CA35D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A291A-D20B-47AF-B84F-BEA931FAD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A291A-D20B-47AF-B84F-BEA931FAD3A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A291A-D20B-47AF-B84F-BEA931FAD3A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6880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  <a:p>
            <a:pPr algn="ctr">
              <a:buNone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Фединой Анны Николаевны,</a:t>
            </a:r>
          </a:p>
          <a:p>
            <a:pPr algn="ctr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воспитателя муниципального дошкольного</a:t>
            </a:r>
          </a:p>
          <a:p>
            <a:pPr algn="ctr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образовательного учреждения «Детский сад №71»,</a:t>
            </a:r>
          </a:p>
          <a:p>
            <a:pPr algn="ctr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г.о.Саранск</a:t>
            </a:r>
          </a:p>
          <a:p>
            <a:pPr>
              <a:buNone/>
            </a:pPr>
            <a:endParaRPr lang="ru-RU" sz="1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рождения-24.12.1981г.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Профессиональное образование: высшее, 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МГПИ им. </a:t>
            </a:r>
            <a:r>
              <a:rPr lang="ru-RU" sz="16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2017г.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Специальность: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дефектологическое образование 44.03.03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Переподготовка: ГБУДПО «МРИО», 2016г., 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 образование,  воспитатель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 педагогической работы –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данной должности-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квалификационной категории-  не имеет</a:t>
            </a:r>
          </a:p>
        </p:txBody>
      </p:sp>
      <p:pic>
        <p:nvPicPr>
          <p:cNvPr id="6" name="Picture 2" descr="C:\Users\работа\Desktop\народное образование\федина а.н\20191226_095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2786058"/>
            <a:ext cx="2500330" cy="34308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работа\Desktop\аттестация\20-21\федина\20210112_180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00174"/>
            <a:ext cx="3516596" cy="49318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" name="Picture 3" descr="C:\Users\работа\Desktop\аттестация\20-21\федина\20210112_1801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500174"/>
            <a:ext cx="3562246" cy="5000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5.Наличие авторских программ, методических пособий.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Autofit/>
          </a:bodyPr>
          <a:lstStyle/>
          <a:p>
            <a:pPr marL="457200" indent="-457200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6.Выступление на заседаниях методических советов, научно-практических конференциях, педагогических чтениях, семинарах, секциях, форумах, радиопередачах(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работа\Documents\Scanned Documents\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2000240"/>
            <a:ext cx="3433858" cy="47149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работа\Desktop\аттестация\20-21\федина\ф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928670"/>
            <a:ext cx="3791091" cy="5205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6" name="Picture 2" descr="C:\Users\работа\Documents\Scanned Documents\выписка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928670"/>
            <a:ext cx="3791091" cy="5205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</a:t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работа\Documents\Scanned Documents\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428736"/>
            <a:ext cx="3816702" cy="5240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работа\Documents\Scanned Documents\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357298"/>
            <a:ext cx="3786214" cy="51993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7" name="Picture 3" descr="C:\Users\работа\Documents\Scanned Documents\6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285860"/>
            <a:ext cx="3849593" cy="5286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8.Экспертная деятельность.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9.Общественно-педагогическая активность педагога: участие в комиссиях, педагогических сообществах, 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жюри конкурсов.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работа\Documents\Scanned Documents\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5" y="1581150"/>
            <a:ext cx="3643338" cy="50025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10.Позитивные результаты работы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воспитанниками.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работа\Documents\Scanned Documents\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500174"/>
            <a:ext cx="3752849" cy="51529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работа\Documents\Scanned Documents\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00108"/>
            <a:ext cx="3895148" cy="5348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075" name="Picture 3" descr="C:\Users\работа\Documents\Scanned Documents\3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071546"/>
            <a:ext cx="3843119" cy="5276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200026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Педагогический опыт работы на тему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у детей дошкольного возраста звуковой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аналитико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синтетической активности как предпосылки обучения грамоте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 на сайте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https://ds71sar/@schoolrm.ru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500306"/>
            <a:ext cx="6172243" cy="385765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11.Качество взаимодействия с родителями.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работа\Documents\Scanned Documents\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5860"/>
            <a:ext cx="3798055" cy="52149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7" name="Picture 3" descr="C:\Users\работа\Documents\Scanned Documents\9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285860"/>
            <a:ext cx="3798055" cy="52149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12.Работа с детьми из социально-неблагополучных семей.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работа\Documents\Scanned Documents\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736"/>
            <a:ext cx="3791108" cy="5205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099" name="Picture 3" descr="C:\Users\работа\Documents\Scanned Documents\6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7" y="1357298"/>
            <a:ext cx="3850083" cy="5286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13.Участие педагога в профессиональных конкурсах.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работа\Desktop\аттестация\20-21\федина\ф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71612"/>
            <a:ext cx="3582507" cy="49196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" name="Picture 2" descr="C:\Users\работа\Desktop\аттестация\20-21\федина\Screenshot_20210113-152341_Galle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571612"/>
            <a:ext cx="3681468" cy="5000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работа\Desktop\аттестация\20-21\федина\Screenshot_20210119-154011_Driv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57166"/>
            <a:ext cx="4286258" cy="60267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14.Награды и поощрения.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работа\Desktop\аттестация\20-21\федина\20210112_1802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285860"/>
            <a:ext cx="3723844" cy="52376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(экспериментальной) д</a:t>
            </a: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еятельности</a:t>
            </a:r>
            <a:endParaRPr lang="ru-RU" sz="3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работа\Documents\Scanned Documents\приказ инновация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7162" y="1571612"/>
            <a:ext cx="3641970" cy="500066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работа\Documents\Scanned Documents\приказ управление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00174"/>
            <a:ext cx="3692430" cy="506994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работа\Desktop\аттестация\19-20\уразова\справки\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3724457" cy="511457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Users\работа\Desktop\аттестация\19-20\уразова\справки\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1571612"/>
            <a:ext cx="3746027" cy="514353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работа\Documents\Scanned Documents\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85794"/>
            <a:ext cx="4147799" cy="56959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" name="Picture 3" descr="C:\Users\работа\Documents\Scanned Documents\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857232"/>
            <a:ext cx="4058196" cy="5572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работа\Documents\Scanned Documents\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928670"/>
            <a:ext cx="3925776" cy="53910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051" name="Picture 3" descr="C:\Users\работа\Documents\Scanned Documents\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857232"/>
            <a:ext cx="3902111" cy="5357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86808" cy="5715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2.Наставничество.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501090" cy="50006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работа\Documents\Scanned Documents\федина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071546"/>
            <a:ext cx="4006168" cy="55007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501090" cy="85725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4.Результаты участия воспитанников в :  конкурсах, выставках, турнирах, соревнованиях, акциях, фестивалях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работа\Desktop\аттестация\20-21\федина\20210112_1801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413442"/>
            <a:ext cx="3433963" cy="4944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077" name="Picture 5" descr="C:\Users\работа\Desktop\аттестация\20-21\федина\20210112_1808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500174"/>
            <a:ext cx="3476152" cy="4957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</TotalTime>
  <Words>180</Words>
  <PresentationFormat>Экран (4:3)</PresentationFormat>
  <Paragraphs>36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.</vt:lpstr>
      <vt:lpstr>Педагогический опыт работы на тему   «Формирование у детей дошкольного возраста звуковой аналитико - синтетической активности как предпосылки обучения грамоте»  представлен на сайте https://ds71sar/@schoolrm.ru</vt:lpstr>
      <vt:lpstr>1.Участие в инновационной (экспериментальной) деятельности</vt:lpstr>
      <vt:lpstr>Слайд 4</vt:lpstr>
      <vt:lpstr>Слайд 5</vt:lpstr>
      <vt:lpstr>Слайд 6</vt:lpstr>
      <vt:lpstr>2.Наставничество.</vt:lpstr>
      <vt:lpstr>3.Наличие публикаций.</vt:lpstr>
      <vt:lpstr>4.Результаты участия воспитанников в :  конкурсах, выставках, турнирах, соревнованиях, акциях, фестивалях.</vt:lpstr>
      <vt:lpstr>Слайд 10</vt:lpstr>
      <vt:lpstr>5.Наличие авторских программ, методических пособий.</vt:lpstr>
      <vt:lpstr>6.Выступление на заседаниях методических советов, научно-практических конференциях, педагогических чтениях, семинарах, секциях, форумах, радиопередачах(очно).</vt:lpstr>
      <vt:lpstr>Слайд 13</vt:lpstr>
      <vt:lpstr>7.Проведение открытых занятий,  мастер-классов, мероприятий.</vt:lpstr>
      <vt:lpstr>Слайд 15</vt:lpstr>
      <vt:lpstr>8.Экспертная деятельность.</vt:lpstr>
      <vt:lpstr>9.Общественно-педагогическая активность педагога: участие в комиссиях, педагогических сообществах,  в жюри конкурсов.</vt:lpstr>
      <vt:lpstr>10.Позитивные результаты работы  c воспитанниками.</vt:lpstr>
      <vt:lpstr>Слайд 19</vt:lpstr>
      <vt:lpstr>11.Качество взаимодействия с родителями.</vt:lpstr>
      <vt:lpstr>12.Работа с детьми из социально-неблагополучных семей.</vt:lpstr>
      <vt:lpstr>13.Участие педагога в профессиональных конкурсах.</vt:lpstr>
      <vt:lpstr>Слайд 23</vt:lpstr>
      <vt:lpstr>14.Награды и поощрения.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работа</dc:creator>
  <cp:lastModifiedBy>работа</cp:lastModifiedBy>
  <cp:revision>84</cp:revision>
  <dcterms:created xsi:type="dcterms:W3CDTF">2011-11-21T04:52:04Z</dcterms:created>
  <dcterms:modified xsi:type="dcterms:W3CDTF">2021-02-10T10:49:04Z</dcterms:modified>
</cp:coreProperties>
</file>