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300" r:id="rId4"/>
    <p:sldId id="294" r:id="rId5"/>
    <p:sldId id="260" r:id="rId6"/>
    <p:sldId id="263" r:id="rId7"/>
    <p:sldId id="267" r:id="rId8"/>
    <p:sldId id="272" r:id="rId9"/>
    <p:sldId id="303" r:id="rId10"/>
    <p:sldId id="302" r:id="rId11"/>
    <p:sldId id="282" r:id="rId12"/>
    <p:sldId id="304" r:id="rId13"/>
    <p:sldId id="30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0498" autoAdjust="0"/>
  </p:normalViewPr>
  <p:slideViewPr>
    <p:cSldViewPr>
      <p:cViewPr varScale="1">
        <p:scale>
          <a:sx n="104" d="100"/>
          <a:sy n="104" d="100"/>
        </p:scale>
        <p:origin x="180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2A76D-10F4-46F2-B490-72B8A38E9931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D03F-CDD3-4FED-9CF4-EF9272506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A700-1D2A-4370-8F59-BA639B5A14DB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50EB6-871C-4E07-A2B0-7A911A50C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A700-1D2A-4370-8F59-BA639B5A14DB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50EB6-871C-4E07-A2B0-7A911A50C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A700-1D2A-4370-8F59-BA639B5A14DB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50EB6-871C-4E07-A2B0-7A911A50C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A700-1D2A-4370-8F59-BA639B5A14DB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50EB6-871C-4E07-A2B0-7A911A50C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A700-1D2A-4370-8F59-BA639B5A14DB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50EB6-871C-4E07-A2B0-7A911A50C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A700-1D2A-4370-8F59-BA639B5A14DB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50EB6-871C-4E07-A2B0-7A911A50C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A700-1D2A-4370-8F59-BA639B5A14DB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50EB6-871C-4E07-A2B0-7A911A50C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A700-1D2A-4370-8F59-BA639B5A14DB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50EB6-871C-4E07-A2B0-7A911A50C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A700-1D2A-4370-8F59-BA639B5A14DB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50EB6-871C-4E07-A2B0-7A911A50C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A700-1D2A-4370-8F59-BA639B5A14DB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50EB6-871C-4E07-A2B0-7A911A50C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A700-1D2A-4370-8F59-BA639B5A14DB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50EB6-871C-4E07-A2B0-7A911A50C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4A700-1D2A-4370-8F59-BA639B5A14DB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50EB6-871C-4E07-A2B0-7A911A50C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13" Type="http://schemas.openxmlformats.org/officeDocument/2006/relationships/image" Target="../media/image25.jpeg"/><Relationship Id="rId3" Type="http://schemas.openxmlformats.org/officeDocument/2006/relationships/image" Target="../media/image16.jpeg"/><Relationship Id="rId7" Type="http://schemas.openxmlformats.org/officeDocument/2006/relationships/image" Target="../media/image19.jpg"/><Relationship Id="rId12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11" Type="http://schemas.openxmlformats.org/officeDocument/2006/relationships/image" Target="../media/image23.jp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57216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Муниципальное бюджетное дошкольное  общеобразовательное учреждение</a:t>
            </a:r>
            <a:b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«</a:t>
            </a:r>
            <a:r>
              <a:rPr lang="ru-RU" sz="2000" b="1" dirty="0" err="1" smtClean="0">
                <a:solidFill>
                  <a:srgbClr val="0070C0"/>
                </a:solidFill>
                <a:latin typeface="Monotype Corsiva" pitchFamily="66" charset="0"/>
              </a:rPr>
              <a:t>Большеигнатовский</a:t>
            </a:r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 детский сад комбинированного вида»</a:t>
            </a:r>
            <a:b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000" b="1" dirty="0">
                <a:solidFill>
                  <a:srgbClr val="0070C0"/>
                </a:solidFill>
                <a:latin typeface="Monotype Corsiva" pitchFamily="66" charset="0"/>
              </a:rPr>
              <a:t/>
            </a:r>
            <a:br>
              <a:rPr lang="ru-RU" sz="2000" b="1" dirty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Monotype Corsiva" pitchFamily="66" charset="0"/>
              </a:rPr>
              <a:t>Визитная карточка</a:t>
            </a:r>
            <a:br>
              <a:rPr lang="ru-RU" sz="36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Monotype Corsiva" pitchFamily="66" charset="0"/>
              </a:rPr>
              <a:t>воспитателя</a:t>
            </a:r>
            <a:br>
              <a:rPr lang="ru-RU" sz="36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Monotype Corsiva" pitchFamily="66" charset="0"/>
              </a:rPr>
              <a:t>Яшкиной Елены Ивановны</a:t>
            </a:r>
            <a:br>
              <a:rPr lang="ru-RU" sz="36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200" b="1" dirty="0" smtClean="0">
                <a:solidFill>
                  <a:srgbClr val="0070C0"/>
                </a:solidFill>
                <a:latin typeface="Monotype Corsiva" pitchFamily="66" charset="0"/>
              </a:rPr>
              <a:t/>
            </a:r>
            <a:br>
              <a:rPr lang="ru-RU" sz="22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200" b="1" dirty="0" smtClean="0">
                <a:solidFill>
                  <a:srgbClr val="0070C0"/>
                </a:solidFill>
                <a:latin typeface="Monotype Corsiva" pitchFamily="66" charset="0"/>
              </a:rPr>
              <a:t>2021</a:t>
            </a:r>
            <a:r>
              <a:rPr lang="en-US" sz="2200" b="1" dirty="0" smtClean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sz="2200" b="1" dirty="0" smtClean="0">
                <a:solidFill>
                  <a:srgbClr val="0070C0"/>
                </a:solidFill>
                <a:latin typeface="Monotype Corsiva" pitchFamily="66" charset="0"/>
              </a:rPr>
              <a:t>год</a:t>
            </a:r>
            <a:endParaRPr lang="ru-RU" sz="22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5" y="0"/>
            <a:ext cx="9144793" cy="68585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07504" y="0"/>
            <a:ext cx="4249870" cy="3488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24" y="3717032"/>
            <a:ext cx="4234629" cy="2722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643" y="620688"/>
            <a:ext cx="3431235" cy="5308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0"/>
            <a:ext cx="9144793" cy="68585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3" y="0"/>
            <a:ext cx="2700585" cy="32844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289" y="116632"/>
            <a:ext cx="3563888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177" y="116632"/>
            <a:ext cx="2796988" cy="5883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449544"/>
            <a:ext cx="5688632" cy="28484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-594"/>
            <a:ext cx="9144793" cy="685859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41" y="1556792"/>
            <a:ext cx="1493860" cy="19919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270" y="1547652"/>
            <a:ext cx="1452595" cy="2001044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6000"/>
                    </a14:imgEffect>
                    <a14:imgEffect>
                      <a14:saturation sat="168000"/>
                    </a14:imgEffect>
                    <a14:imgEffect>
                      <a14:brightnessContrast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" t="160" r="84" b="849"/>
          <a:stretch/>
        </p:blipFill>
        <p:spPr>
          <a:xfrm>
            <a:off x="3896717" y="1556792"/>
            <a:ext cx="1489904" cy="19964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17" y="3784011"/>
            <a:ext cx="1489904" cy="20440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51" y="3777882"/>
            <a:ext cx="1492510" cy="204401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067" y="3784010"/>
            <a:ext cx="1484268" cy="204401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477" y="1547652"/>
            <a:ext cx="1515105" cy="199573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434" y="3784012"/>
            <a:ext cx="1454431" cy="204401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678" y="3784017"/>
            <a:ext cx="1489904" cy="204401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750" y="1556792"/>
            <a:ext cx="1476902" cy="199573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0" y="188640"/>
            <a:ext cx="903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70C0"/>
                </a:solidFill>
                <a:latin typeface="Monotype Corsiva" pitchFamily="66" charset="0"/>
              </a:rPr>
              <a:t>Наши маленькие достижения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175009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19077"/>
            <a:ext cx="9144793" cy="68585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227687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0070C0"/>
                </a:solidFill>
                <a:latin typeface="Monotype Corsiva" pitchFamily="66" charset="0"/>
              </a:rPr>
              <a:t>Спасибо за внимание!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4194407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27984" y="0"/>
            <a:ext cx="4501734" cy="614364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Я работаю </a:t>
            </a:r>
            <a:b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в МБДОУ «</a:t>
            </a:r>
            <a:r>
              <a:rPr lang="ru-RU" sz="3200" b="1" dirty="0" err="1" smtClean="0">
                <a:solidFill>
                  <a:srgbClr val="0070C0"/>
                </a:solidFill>
                <a:latin typeface="Monotype Corsiva" pitchFamily="66" charset="0"/>
              </a:rPr>
              <a:t>Большеигнатовский</a:t>
            </a: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 детский сад комбинированного вида»</a:t>
            </a:r>
            <a:b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в группе «Колокольчики» </a:t>
            </a:r>
            <a:b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 воспитатель  удивительных маленьких  ребятишек.</a:t>
            </a:r>
            <a:b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стаж  работы </a:t>
            </a:r>
            <a:b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в этом учреждение  - 2 год </a:t>
            </a:r>
            <a:r>
              <a:rPr lang="en-US" sz="3200" b="1" dirty="0" smtClean="0">
                <a:solidFill>
                  <a:srgbClr val="C00000"/>
                </a:solidFill>
                <a:latin typeface="Monotype Corsiva" pitchFamily="66" charset="0"/>
              </a:rPr>
              <a:t>.</a:t>
            </a:r>
            <a:br>
              <a:rPr lang="en-US" sz="32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4664"/>
            <a:ext cx="2664296" cy="30340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6858048" cy="5440378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Monotype Corsiva" pitchFamily="66" charset="0"/>
              </a:rPr>
              <a:t>Мое образование :</a:t>
            </a:r>
            <a:br>
              <a:rPr lang="ru-RU" sz="48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Monotype Corsiva" pitchFamily="66" charset="0"/>
              </a:rPr>
              <a:t>Среднее-специальное педагогическое</a:t>
            </a:r>
            <a:br>
              <a:rPr lang="ru-RU" sz="36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Monotype Corsiva" pitchFamily="66" charset="0"/>
              </a:rPr>
              <a:t>в 2019 году прошла курсы повышения квалификации по теме: </a:t>
            </a:r>
            <a:br>
              <a:rPr lang="ru-RU" sz="36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Monotype Corsiva" pitchFamily="66" charset="0"/>
              </a:rPr>
              <a:t>«Современные подходы к организации образования дошкольников в новых условиях»</a:t>
            </a:r>
            <a:br>
              <a:rPr lang="ru-RU" sz="36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Monotype Corsiva" pitchFamily="66" charset="0"/>
              </a:rPr>
              <a:t>Прошла в 2019 году профессиональную переподготовку</a:t>
            </a:r>
            <a:br>
              <a:rPr lang="ru-RU" sz="36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Monotype Corsiva" pitchFamily="66" charset="0"/>
              </a:rPr>
              <a:t>«Педагогика и методика дошкольного образования»</a:t>
            </a:r>
            <a:endParaRPr lang="ru-RU" sz="36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173440" cy="524259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Monotype Corsiva" pitchFamily="66" charset="0"/>
              </a:rPr>
              <a:t>Мой девиз: Дела? Проблемы? Всё пустое! Душа ребёнка – вот святое! Цветок в душе ещё так мал! Успей полить, чтоб не завял!</a:t>
            </a:r>
            <a:endParaRPr lang="ru-RU" sz="4800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57522" y="250009"/>
            <a:ext cx="5786478" cy="564360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404664"/>
            <a:ext cx="83164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>
                <a:solidFill>
                  <a:srgbClr val="0070C0"/>
                </a:solidFill>
                <a:latin typeface="Monotype Corsiva" panose="03010101010201010101" pitchFamily="66" charset="0"/>
              </a:rPr>
              <a:t>Воспитатель – что это за слово, почему так названо оно? На слух кажется такое    простое, но сколько смысла вложено в него!</a:t>
            </a:r>
            <a:endParaRPr lang="ru-RU" sz="4800" b="1" i="1" dirty="0">
              <a:solidFill>
                <a:srgbClr val="0070C0"/>
              </a:solidFill>
              <a:effectLst/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457203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Monotype Corsiva" pitchFamily="66" charset="0"/>
              </a:rPr>
              <a:t>Почему я работаю воспитателем?</a:t>
            </a:r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Я воспитатель!</a:t>
            </a:r>
            <a:b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Я горжусь этим !</a:t>
            </a:r>
            <a:b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Много профессий на свете ,</a:t>
            </a:r>
            <a:b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но  эту профессию не выбирают </a:t>
            </a:r>
            <a:b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выбирает ОНА!</a:t>
            </a:r>
            <a:b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Эта уверенность встречается редко и </a:t>
            </a:r>
            <a:b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может  быть доказано только жертвами, </a:t>
            </a:r>
            <a:b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которые человек приносит своему призванию </a:t>
            </a:r>
            <a:b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Л.Н. Толстой </a:t>
            </a:r>
            <a:endParaRPr lang="ru-RU" sz="24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60032" y="188640"/>
            <a:ext cx="3888432" cy="495487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Мне очень нравиться работать с детьми, потому что каждый ребенок индивидуален и каждому есть своя изюминка. Для  того, чтобы найти подход к ребенку  , необходимо изучить его, любить и уважать его настолько чтобы отдавать ему самое лучшие, что имеешь в душе. Вы когда-нибудь видели глаза ребенка  они по – взрослому печальны . И я счастлива тем, </a:t>
            </a:r>
            <a:b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что своим трудом зажигаю искорку радости во взгляде маленького человека.</a:t>
            </a:r>
            <a:b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</a:rPr>
              <a:t>Мои воспитанники с удовольствием идут в детский сад, приветствуют друг друга радостными, улыбками, объятиями, вместе играют . Значит им здесь хорошо и уютно.</a:t>
            </a:r>
            <a:r>
              <a:rPr lang="ru-RU" sz="1800" b="1" dirty="0" smtClean="0">
                <a:solidFill>
                  <a:srgbClr val="0070C0"/>
                </a:solidFill>
                <a:latin typeface="Monotype Corsiva" pitchFamily="66" charset="0"/>
              </a:rPr>
              <a:t/>
            </a:r>
            <a:br>
              <a:rPr lang="ru-RU" sz="18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endParaRPr lang="ru-RU" sz="18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950"/>
            <a:ext cx="4410178" cy="4410178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980728"/>
            <a:ext cx="3600400" cy="165618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Учимся рисовать , лепить, </a:t>
            </a:r>
            <a:b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играть, танцевать. </a:t>
            </a:r>
            <a:b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Никого не обижать,</a:t>
            </a:r>
            <a:b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послушными быть . </a:t>
            </a:r>
            <a:b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Физкультурой заниматься, </a:t>
            </a:r>
            <a:b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и ничего не бояться.</a:t>
            </a:r>
            <a:r>
              <a:rPr lang="ru-RU" sz="3600" b="1" dirty="0" smtClean="0">
                <a:solidFill>
                  <a:srgbClr val="0070C0"/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endParaRPr lang="ru-RU" sz="36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16632"/>
            <a:ext cx="2466634" cy="17281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87" y="2876667"/>
            <a:ext cx="3821049" cy="20928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974949"/>
            <a:ext cx="3060451" cy="21602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556" y="4403281"/>
            <a:ext cx="3621884" cy="22215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68808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0070C0"/>
                </a:solidFill>
                <a:latin typeface="Monotype Corsiva" pitchFamily="66" charset="0"/>
              </a:rPr>
              <a:t>Работа с родителями.</a:t>
            </a:r>
            <a:br>
              <a:rPr lang="ru-RU" sz="4000" b="1" i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4000" b="1" i="1" dirty="0" smtClean="0">
                <a:solidFill>
                  <a:srgbClr val="0070C0"/>
                </a:solidFill>
                <a:latin typeface="Monotype Corsiva" pitchFamily="66" charset="0"/>
              </a:rPr>
              <a:t>Родителей своих детей я уважаю</a:t>
            </a:r>
            <a:br>
              <a:rPr lang="ru-RU" sz="4000" b="1" i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4000" b="1" i="1" dirty="0" smtClean="0">
                <a:solidFill>
                  <a:srgbClr val="0070C0"/>
                </a:solidFill>
                <a:latin typeface="Monotype Corsiva" pitchFamily="66" charset="0"/>
              </a:rPr>
              <a:t>бывает, и не просто </a:t>
            </a:r>
            <a:br>
              <a:rPr lang="ru-RU" sz="4000" b="1" i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4000" b="1" i="1" dirty="0" smtClean="0">
                <a:solidFill>
                  <a:srgbClr val="0070C0"/>
                </a:solidFill>
                <a:latin typeface="Monotype Corsiva" pitchFamily="66" charset="0"/>
              </a:rPr>
              <a:t>к ним подход найти.</a:t>
            </a:r>
            <a:br>
              <a:rPr lang="ru-RU" sz="4000" b="1" i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4000" b="1" i="1" dirty="0" smtClean="0">
                <a:solidFill>
                  <a:srgbClr val="0070C0"/>
                </a:solidFill>
                <a:latin typeface="Monotype Corsiva" pitchFamily="66" charset="0"/>
              </a:rPr>
              <a:t>В конкурсах  участвуют в различных  </a:t>
            </a:r>
            <a:br>
              <a:rPr lang="ru-RU" sz="4000" b="1" i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4000" b="1" i="1" dirty="0" smtClean="0">
                <a:solidFill>
                  <a:srgbClr val="0070C0"/>
                </a:solidFill>
                <a:latin typeface="Monotype Corsiva" pitchFamily="66" charset="0"/>
              </a:rPr>
              <a:t>с удовольствием,  принимают участие в различных  акциях.</a:t>
            </a:r>
            <a:br>
              <a:rPr lang="ru-RU" sz="4000" b="1" i="1" dirty="0" smtClean="0">
                <a:solidFill>
                  <a:srgbClr val="0070C0"/>
                </a:solidFill>
                <a:latin typeface="Monotype Corsiva" pitchFamily="66" charset="0"/>
              </a:rPr>
            </a:br>
            <a:endParaRPr lang="ru-RU" sz="4000" b="1" i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142</Words>
  <Application>Microsoft Office PowerPoint</Application>
  <PresentationFormat>Экран (4:3)</PresentationFormat>
  <Paragraphs>12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Monotype Corsiva</vt:lpstr>
      <vt:lpstr>Тема Office</vt:lpstr>
      <vt:lpstr>Муниципальное бюджетное дошкольное  общеобразовательное учреждение «Большеигнатовский детский сад комбинированного вида»    Визитная карточка воспитателя Яшкиной Елены Ивановны     2021 год</vt:lpstr>
      <vt:lpstr> Я работаю  в МБДОУ «Большеигнатовский детский сад комбинированного вида» в группе «Колокольчики»   воспитатель  удивительных маленьких  ребятишек. стаж  работы  в этом учреждение  - 2 год .    </vt:lpstr>
      <vt:lpstr>Мое образование : Среднее-специальное педагогическое в 2019 году прошла курсы повышения квалификации по теме:  «Современные подходы к организации образования дошкольников в новых условиях» Прошла в 2019 году профессиональную переподготовку «Педагогика и методика дошкольного образования»</vt:lpstr>
      <vt:lpstr>Мой девиз: Дела? Проблемы? Всё пустое! Душа ребёнка – вот святое! Цветок в душе ещё так мал! Успей полить, чтоб не завял!</vt:lpstr>
      <vt:lpstr>   </vt:lpstr>
      <vt:lpstr> Почему я работаю воспитателем? Я воспитатель! Я горжусь этим ! Много профессий на свете , но  эту профессию не выбирают  выбирает ОНА! Эта уверенность встречается редко и  может  быть доказано только жертвами,  которые человек приносит своему призванию  Л.Н. Толстой </vt:lpstr>
      <vt:lpstr>Мне очень нравиться работать с детьми, потому что каждый ребенок индивидуален и каждому есть своя изюминка. Для  того, чтобы найти подход к ребенку  , необходимо изучить его, любить и уважать его настолько чтобы отдавать ему самое лучшие, что имеешь в душе. Вы когда-нибудь видели глаза ребенка  они по – взрослому печальны . И я счастлива тем,  что своим трудом зажигаю искорку радости во взгляде маленького человека. Мои воспитанники с удовольствием идут в детский сад, приветствуют друг друга радостными, улыбками, объятиями, вместе играют . Значит им здесь хорошо и уютно. </vt:lpstr>
      <vt:lpstr>Учимся рисовать , лепить,  играть, танцевать.  Никого не обижать, послушными быть .  Физкультурой заниматься,  и ничего не бояться. </vt:lpstr>
      <vt:lpstr>Работа с родителями. Родителей своих детей я уважаю бывает, и не просто  к ним подход найти. В конкурсах  участвуют в различных   с удовольствием,  принимают участие в различных  акциях.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74</cp:revision>
  <dcterms:created xsi:type="dcterms:W3CDTF">2014-12-02T08:28:08Z</dcterms:created>
  <dcterms:modified xsi:type="dcterms:W3CDTF">2021-03-29T12:11:04Z</dcterms:modified>
</cp:coreProperties>
</file>