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1" r:id="rId17"/>
    <p:sldId id="272" r:id="rId18"/>
    <p:sldId id="274" r:id="rId19"/>
    <p:sldId id="275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3DFF3E-7CDD-407C-A3B1-122EBEB1BC2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43BEA6-D1F1-4DBC-B4FB-F973F229C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Муниципальное дошкольное образовательное учреждение</a:t>
            </a:r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«Детский сад №125 комбинированного вида»</a:t>
            </a:r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для детей дошкольного возраста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4827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инструменты».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музыкальный руководитель 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первой квалификационной категории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Юничева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Викторовна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выкрутасы Могут делать маракасы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Ими можно тряс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тряс,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тряс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тряс!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приятный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сыпучий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годится случай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пенья, и для пляса 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в самый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600" dirty="0" smtClean="0">
                <a:solidFill>
                  <a:schemeClr val="tx1"/>
                </a:solidFill>
              </a:rPr>
              <a:t>!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luckyretail.com/Uploadfile/201903322/214868/214868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r="8076"/>
          <a:stretch/>
        </p:blipFill>
        <p:spPr bwMode="auto">
          <a:xfrm>
            <a:off x="251520" y="2105890"/>
            <a:ext cx="4302007" cy="44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E%D0%B1%D0%B5%D0%B7%D1%8C%D1%8F%D0%BD%D0%B0-%D1%82%D0%B0%D0%BD%D1%86%D1%8B-225664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9428" r="-2748" b="5290"/>
          <a:stretch/>
        </p:blipFill>
        <p:spPr bwMode="auto">
          <a:xfrm>
            <a:off x="4355976" y="2130011"/>
            <a:ext cx="4706240" cy="47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Даши дудочка 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дырочками трубочка.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дудочку дудеть,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будут песни петь.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mg.dxcdn.com/productimages/sku_43365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78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s.123rf.com/450wm/studiolaut/studiolaut1701/studiolaut170100014/69541846-girls-blowing-a-recorder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27" y="2492896"/>
            <a:ext cx="42862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русский инструмент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в любой момент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Треугольная доска,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ней три волоска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струны ,а звук какой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переливами ,живой!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20636beed0a4f1372fc741fbd29708fe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5965" r="24042" b="7018"/>
          <a:stretch/>
        </p:blipFill>
        <p:spPr bwMode="auto">
          <a:xfrm>
            <a:off x="467544" y="1916832"/>
            <a:ext cx="3084946" cy="44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humbs.dreamstime.com/b/%D0%BA%D0%BE%D1%80%D0%B8%D1%87%D0%BD%D0%B5%D0%B2%D1%8B%D0%B9-%D1%86%D0%B2%D0%B5%D1%82-%D0%BC%D0%B5%D0%B4%D0%B2%D0%B5%D0%B4%D1%8F-balalaika-19259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2384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Гитара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струнный инструмент</a:t>
            </a:r>
            <a:b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Зазвенит в любой момент</a:t>
            </a:r>
            <a:b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сцене в лучшем зале,</a:t>
            </a:r>
            <a:b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походе на привале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n1s1.starhit.ru/81/32/fa/8132fae291060110e6370c0e4f4bb7f8/600x600_0_0b606b953909ad2f181ccbca679aa73d@600x600_0x0a330c9a_150600392415336432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6010" r="165"/>
          <a:stretch/>
        </p:blipFill>
        <p:spPr bwMode="auto">
          <a:xfrm>
            <a:off x="3923928" y="2242086"/>
            <a:ext cx="4896000" cy="46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33848" b="2490"/>
          <a:stretch/>
        </p:blipFill>
        <p:spPr bwMode="auto">
          <a:xfrm>
            <a:off x="1188516" y="1556792"/>
            <a:ext cx="1869192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solidFill>
                  <a:srgbClr val="474747"/>
                </a:solidFill>
                <a:latin typeface="Helvetica Neue"/>
              </a:rPr>
              <a:t> </a:t>
            </a: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Ну-ка, гармонист Антошка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- Так и быть ,- сказал Антон,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Доставай свою гармошку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И достал гармошку он.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ноги в пляс пошли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Широко ее развел</a:t>
            </a:r>
            <a:b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1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скорей развесели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Из гармони звук пошел!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kineshemec.ru/files/images/news/2017/10/05/11007_o904699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r="5622"/>
          <a:stretch/>
        </p:blipFill>
        <p:spPr bwMode="auto">
          <a:xfrm>
            <a:off x="103695" y="1772816"/>
            <a:ext cx="3996000" cy="29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zEPZsRbOZEKgBhR0XGMT1RkP6JDHOSBaRnYyX0y8utgN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84" y="3114000"/>
            <a:ext cx="5100816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              До , ре , ми ,фа ,соль ,ля ,си .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неспроста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Сколько клавиш посмотри : черные и белые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Покупаем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По ним все пальцы бегают.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сбылась мечта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1400" dirty="0">
                <a:solidFill>
                  <a:srgbClr val="474747"/>
                </a:solidFill>
                <a:latin typeface="Helvetica Neue"/>
              </a:rPr>
              <a:t> </a:t>
            </a:r>
            <a:r>
              <a:rPr lang="ru-RU" sz="1400" dirty="0" smtClean="0">
                <a:solidFill>
                  <a:srgbClr val="474747"/>
                </a:solidFill>
                <a:latin typeface="Helvetica Neue"/>
              </a:rPr>
              <a:t>             </a:t>
            </a:r>
            <a:r>
              <a:rPr lang="ru-RU" sz="1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Клавишный наш инструмент . Пианино лучше нет!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thumbs.dreamstime.com/b/%D1%80%D0%BE%D1%8F-%D1%8C-42848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744000" cy="35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originals/fc/81/31/fc81314b80eb6315b9dbea0a1424ad1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0" y="2852936"/>
            <a:ext cx="508111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Shruti" panose="020B0502040204020203" pitchFamily="34" charset="0"/>
              </a:rPr>
              <a:t>Дорогие мальчики и девочки! </a:t>
            </a:r>
          </a:p>
          <a:p>
            <a:r>
              <a:rPr lang="ru-RU" dirty="0" smtClean="0">
                <a:cs typeface="Shruti" panose="020B0502040204020203" pitchFamily="34" charset="0"/>
              </a:rPr>
              <a:t>Мы посетили с вами наш музыкальный магазин.</a:t>
            </a:r>
          </a:p>
          <a:p>
            <a:r>
              <a:rPr lang="ru-RU" dirty="0" smtClean="0">
                <a:cs typeface="Shruti" panose="020B0502040204020203" pitchFamily="34" charset="0"/>
              </a:rPr>
              <a:t>Познакомились с музыкальными инструментами.</a:t>
            </a:r>
          </a:p>
          <a:p>
            <a:r>
              <a:rPr lang="ru-RU" dirty="0" smtClean="0">
                <a:cs typeface="Shruti" panose="020B0502040204020203" pitchFamily="34" charset="0"/>
              </a:rPr>
              <a:t>А чтобы лучше их запомнить!</a:t>
            </a:r>
          </a:p>
          <a:p>
            <a:r>
              <a:rPr lang="ru-RU" dirty="0" smtClean="0">
                <a:cs typeface="Shruti" panose="020B0502040204020203" pitchFamily="34" charset="0"/>
              </a:rPr>
              <a:t>Предлагаю вам картинки –раскраски .</a:t>
            </a:r>
            <a:endParaRPr lang="ru-RU" dirty="0"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0%BA%D0%BD%D0%B8%D0%B6%D0%BA%D0%B0-%D1%80%D0%B0%D1%81%D0%BA%D1%80%D0%B0%D1%81%D0%BA%D0%B0-%D0%B8%D0%B3%D1%80%D1%83%D1%88%D0%BA%D0%B0-%D1%80%D0%BE%D0%B6-%D0%B5%D1%81%D1%82%D0%B2%D0%B5%D0%BD%D1%81%D0%BA%D0%BE%D0%B9-%D0%B5-%D0%BA%D0%B8-%D0%BA%D0%BE-%D0%BE%D0%BA%D0%BE-76819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90400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953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pic>
        <p:nvPicPr>
          <p:cNvPr id="2050" name="Picture 2" descr="https://st.depositphotos.com/1561359/2277/v/950/depositphotos_22779894-stock-illustration-cartoon-elephant-playing-a-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6844"/>
            <a:ext cx="6083999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бубен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.depositphotos.com/1561359/2277/v/950/depositphotos_22779762-stock-illustration-cartoon-dog-playing-a-tambou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6000"/>
            <a:ext cx="6011999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магазин»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dshi2z.arkh.muzkult.ru/media/2020/03/07/1253091868/M1TAIb8G9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0999"/>
            <a:ext cx="5472000" cy="41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 деревянные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1536452/dcbccbf6-79f2-450e-a59d-1c4d071ef9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373"/>
            <a:ext cx="2851201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536452/dcbccbf6-79f2-450e-a59d-1c4d071ef9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68" y="1095373"/>
            <a:ext cx="2889993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sd.multiurok.ru/html/2017/04/14/s_58f03454825e9/611282_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9543" r="5709" b="8832"/>
          <a:stretch/>
        </p:blipFill>
        <p:spPr bwMode="auto">
          <a:xfrm rot="5400000">
            <a:off x="5132854" y="2113959"/>
            <a:ext cx="4100660" cy="2630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82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Барабан</a:t>
            </a:r>
            <a:endParaRPr lang="ru-RU" dirty="0"/>
          </a:p>
        </p:txBody>
      </p:sp>
      <p:pic>
        <p:nvPicPr>
          <p:cNvPr id="6146" name="Picture 2" descr="https://nukadeti.ru/content/images/essence/color/811/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000" cy="55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96"/>
          </a:xfrm>
        </p:spPr>
        <p:txBody>
          <a:bodyPr/>
          <a:lstStyle/>
          <a:p>
            <a:r>
              <a:rPr lang="ru-RU" dirty="0" smtClean="0"/>
              <a:t>Металлофон </a:t>
            </a:r>
            <a:endParaRPr lang="ru-RU" dirty="0"/>
          </a:p>
        </p:txBody>
      </p:sp>
      <p:pic>
        <p:nvPicPr>
          <p:cNvPr id="7170" name="Picture 2" descr="https://st4.depositphotos.com/6877360/21149/v/950/depositphotos_211493706-stock-illustration-xylophone-colorful-black-white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37999"/>
            <a:ext cx="865590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Маракас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31640"/>
            <a:ext cx="4572000" cy="7107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032" y="260648"/>
            <a:ext cx="1944216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Ну, а если маракасы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Расписать, как две мордасы,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веселые гримасы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Сделать красками на них,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Сразу станут маракасы,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смешные лоботрясы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головами из пластмассы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тыковок сухих.</a:t>
            </a:r>
            <a:endParaRPr lang="ru-RU" dirty="0"/>
          </a:p>
        </p:txBody>
      </p:sp>
      <p:pic>
        <p:nvPicPr>
          <p:cNvPr id="9218" name="Picture 2" descr="https://raskraska1.com/assets/images/resources/838/detskie-raskraski-muzikalnie-instrumenti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8" y="836712"/>
            <a:ext cx="537264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dirty="0" smtClean="0"/>
              <a:t>Дудочка </a:t>
            </a:r>
            <a:endParaRPr lang="ru-RU" dirty="0"/>
          </a:p>
        </p:txBody>
      </p:sp>
      <p:pic>
        <p:nvPicPr>
          <p:cNvPr id="10242" name="Picture 2" descr="http://raskraski-dlya-malchikov.ru/wp-content/uploads/Raskraska-Myshka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/>
        </p:blipFill>
        <p:spPr bwMode="auto">
          <a:xfrm>
            <a:off x="2195730" y="1124744"/>
            <a:ext cx="4226119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dirty="0" smtClean="0"/>
              <a:t>Балалайка </a:t>
            </a:r>
            <a:endParaRPr lang="ru-RU" dirty="0"/>
          </a:p>
        </p:txBody>
      </p:sp>
      <p:pic>
        <p:nvPicPr>
          <p:cNvPr id="4098" name="Picture 2" descr="http://detskie-raskraski.ru/sites/default/files/detskie-raskraski-domovoi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868000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ru-RU" dirty="0" smtClean="0"/>
              <a:t>Гитара </a:t>
            </a:r>
            <a:endParaRPr lang="ru-RU" dirty="0"/>
          </a:p>
        </p:txBody>
      </p:sp>
      <p:pic>
        <p:nvPicPr>
          <p:cNvPr id="11266" name="Picture 2" descr="https://avatars.mds.yandex.net/get-pdb/2343012/6edc5b7d-f2d3-4e39-9761-25946d79fa83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 b="9610"/>
          <a:stretch/>
        </p:blipFill>
        <p:spPr bwMode="auto">
          <a:xfrm>
            <a:off x="1835696" y="738000"/>
            <a:ext cx="51797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96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Гармошка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media.mamarada.kz/data/raskraski/real/1445688317-doorgets562b73fd9bccf-raskra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8833"/>
            <a:ext cx="8523527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пианино</a:t>
            </a:r>
            <a:endParaRPr lang="ru-RU" dirty="0"/>
          </a:p>
        </p:txBody>
      </p:sp>
      <p:pic>
        <p:nvPicPr>
          <p:cNvPr id="14338" name="Picture 2" descr="http://detskie-raskraski.ru/sites/default/files/detskie-raskraski-fortepian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836712"/>
            <a:ext cx="5868000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55023/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45624" cy="64807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Динь-динь динь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динь-динь динь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магазин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разные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прекрасные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9351"/>
            <a:ext cx="8483856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5805264"/>
            <a:ext cx="61664" cy="32089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6016"/>
            <a:ext cx="8229600" cy="1794528"/>
          </a:xfrm>
        </p:spPr>
        <p:txBody>
          <a:bodyPr>
            <a:normAutofit fontScale="90000"/>
          </a:bodyPr>
          <a:lstStyle/>
          <a:p>
            <a:pPr lvl="0" algn="l" fontAlgn="base">
              <a:spcBef>
                <a:spcPts val="0"/>
              </a:spcBef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Колокольчик — музыкант,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него большой талант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Радость людям приносить,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 он весь день звонить.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 он кроха и юнец.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Колокол — его отец —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Музыкальный инструмент,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Нужный всем в любой момент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288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474747"/>
                </a:solidFill>
                <a:effectLst/>
                <a:latin typeface="Helvetica Neue"/>
              </a:rPr>
              <a:t>.</a:t>
            </a:r>
            <a:endParaRPr lang="ru-RU" b="0" i="0" dirty="0">
              <a:solidFill>
                <a:srgbClr val="474747"/>
              </a:solidFill>
              <a:effectLst/>
              <a:latin typeface="Helvetica Neue"/>
            </a:endParaRPr>
          </a:p>
        </p:txBody>
      </p:sp>
      <p:pic>
        <p:nvPicPr>
          <p:cNvPr id="2052" name="Picture 4" descr="http://900igr.net/up/datas/130297/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7863" r="62229" b="14268"/>
          <a:stretch/>
        </p:blipFill>
        <p:spPr bwMode="auto">
          <a:xfrm>
            <a:off x="4932040" y="260648"/>
            <a:ext cx="4085274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3.vectorstock.com/i/1000x1000/35/32/first-bell-call-background-vector-124135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8189" r="16447" b="14885"/>
          <a:stretch/>
        </p:blipFill>
        <p:spPr bwMode="auto">
          <a:xfrm>
            <a:off x="395536" y="2492896"/>
            <a:ext cx="4318685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такое треугольник?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знает каждый школьник!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совсем не каждый знает,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в оркестре он играет!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самый сказочный момент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Вступит это инструмент.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Тихо, нежно зазвенит,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Будто все посеребрит.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c02.alicdn.com/kf/UTB8NNP8sNHEXKJk43Jeq6yeeXX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5"/>
          <a:stretch/>
        </p:blipFill>
        <p:spPr bwMode="auto">
          <a:xfrm>
            <a:off x="169462" y="2492896"/>
            <a:ext cx="5588152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.depositphotos.com/1561359/2274/v/950/depositphotos_22749669-stock-illustration-cartoon-elephant-playing-a-tri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79" y="2636912"/>
            <a:ext cx="352799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114384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Есть у нас веселый друг,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Очень любит громкий стук.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Тут ответ совсем не труден -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Знают все, что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бубен!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.depositphotos.com/1561359/2274/v/950/depositphotos_22749457-stock-illustration-cartoon-dog-playing-a-tambou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607999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pitoshka-rk.ru/image/cache/catalog/MuzikInstrumenti/666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4856"/>
            <a:ext cx="4644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Деревянные, резные,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Расписные, озорные.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руках как застучат −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порадуют ребят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Picture 2" descr="https://russian-suvenir.ru/image/cache/catalog/i/mg/ne/65ed78475814c8687ed1823ea7f6e787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7227"/>
            <a:ext cx="41040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xn--52-kmc.xn--80aafey1amqq.xn--d1acj3b/images/events/cover/ee0eced4460600aa9118fbe3db09070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5112000" cy="34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400" dirty="0" smtClean="0">
                <a:solidFill>
                  <a:srgbClr val="333333"/>
                </a:solidFill>
                <a:latin typeface="arial"/>
              </a:rPr>
            </a:br>
            <a:r>
              <a:rPr lang="ru-RU" sz="1400" dirty="0">
                <a:solidFill>
                  <a:srgbClr val="333333"/>
                </a:solidFill>
                <a:latin typeface="arial"/>
              </a:rPr>
              <a:t/>
            </a:r>
            <a:br>
              <a:rPr lang="ru-RU" sz="1400" dirty="0">
                <a:solidFill>
                  <a:srgbClr val="333333"/>
                </a:solidFill>
                <a:latin typeface="arial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Бум-Бум-Бум и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Бам-Бам-Бам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барабан!</a:t>
            </a:r>
            <a:b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где-то марш, парад,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Послужить всегда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в руках мелькают,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такт нам отбивают.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Бум-Бум-Бум и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Бам-Бам-Бам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барабан!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uchan.ua/media/catalog/product/cache/4/image/9df78eab33525d08d6e5fb8d27136e95/4/8/48970330513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" y="2113704"/>
            <a:ext cx="450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Ir56ayk_qWE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38350"/>
          <a:stretch/>
        </p:blipFill>
        <p:spPr bwMode="auto">
          <a:xfrm>
            <a:off x="4667450" y="1625910"/>
            <a:ext cx="4248000" cy="52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молоточки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Опустила на «листочки»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железные «листочки».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Зазвенел веселый звон !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Заиграл металлофон!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0%B4%D0%B5%D1%82%D0%B8-%D0%B0%D0%BB%D1%84%D0%B0%D0%B2%D0%B8%D1%82%D0%B0-%D0%BF%D0%BE%D0%BC%D0%B5%D1%87%D0%B0%D1%8E%D1%82-%D0%B1%D1%83%D0%BA%D0%B2%D0%B0%D0%BC%D0%B8-x-14882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r="13910"/>
          <a:stretch/>
        </p:blipFill>
        <p:spPr bwMode="auto">
          <a:xfrm>
            <a:off x="4804317" y="1854000"/>
            <a:ext cx="4329378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my-shop.ru/product/3/319/3180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-3089" r="140" b="3089"/>
          <a:stretch/>
        </p:blipFill>
        <p:spPr bwMode="auto">
          <a:xfrm>
            <a:off x="-1" y="1852009"/>
            <a:ext cx="5220073" cy="294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517</TotalTime>
  <Words>143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Муниципальное дошкольное образовательное учреждение «Детский сад №125 комбинированного вида»   Презентация  для детей дошкольного возраста    </vt:lpstr>
      <vt:lpstr>     «Музыкальный магазин»</vt:lpstr>
      <vt:lpstr>Динь-динь динь динь-динь динь Открываем магазин Инструменты разные Все они прекрасные </vt:lpstr>
      <vt:lpstr>  Колокольчик — музыкант, У него большой талант Радость людям приносить, Может он весь день звонить. Пусть он кроха и юнец. Колокол — его отец — Музыкальный инструмент, Нужный всем в любой момент </vt:lpstr>
      <vt:lpstr>      Что такое треугольник? Это знает каждый школьник! Но совсем не каждый знает, Что в оркестре он играет! В самый сказочный момент Вступит это инструмент. Тихо, нежно зазвенит, Будто все посеребрит. </vt:lpstr>
      <vt:lpstr>Есть у нас веселый друг, Очень любит громкий стук. Тут ответ совсем не труден - Знают все, что это бубен! </vt:lpstr>
      <vt:lpstr>Деревянные, резные, Расписные, озорные. А в руках как застучат − Всех порадуют ребят </vt:lpstr>
      <vt:lpstr>  Бум-Бум-Бум и Бам-Бам-Бам! Покупайте барабан! Если где-то марш, парад, Послужить всегда он рад. Палочки в руках мелькают, Быстро такт нам отбивают. Бум-Бум-Бум и Бам-Бам-Бам! Покупайте барабан!</vt:lpstr>
      <vt:lpstr>Взяла Лиска молоточки Опустила на «листочки» На железные «листочки». Зазвенел веселый звон ! Заиграл металлофон!</vt:lpstr>
      <vt:lpstr>  Ах, какие выкрутасы Могут делать маракасы                                                                                                                                                                                                                         Ими можно тряс и тряс,   тряс и тряс!  Их приятный шум сыпучий на любой годится случай –  И для пенья, и для пляса он подходит в самый раз!  </vt:lpstr>
      <vt:lpstr>Есть у Даши дудочка — С дырочками трубочка. Если в дудочку дудеть, Куклы будут песни петь.</vt:lpstr>
      <vt:lpstr>Этот русский инструмент Узнаем в любой момент Треугольная доска, А на ней три волоска Три струны ,а звук какой С переливами ,живой!</vt:lpstr>
      <vt:lpstr>Гитара струнный инструмент Зазвенит в любой момент И на сцене в лучшем зале, И в походе на привале. </vt:lpstr>
      <vt:lpstr>— Ну-ка, гармонист Антошка,              - Так и быть ,- сказал Антон,                             Доставай свою гармошку.                         И достал гармошку он.            Чтобы ноги в пляс пошли,                       Широко ее развел Нас скорей развесели.                               Из гармони звук пошел!</vt:lpstr>
      <vt:lpstr>В музыкальном магазине               До , ре , ми ,фа ,соль ,ля ,си .           Мы сегодня неспроста.                   Сколько клавиш посмотри : черные и белые Покупаем пианино,                         По ним все пальцы бегают. Наконец сбылась мечта!!!              Клавишный наш инструмент . Пианино лучше нет!</vt:lpstr>
      <vt:lpstr>Презентация PowerPoint</vt:lpstr>
      <vt:lpstr>Колокольчик</vt:lpstr>
      <vt:lpstr>Треугольник</vt:lpstr>
      <vt:lpstr>бубен</vt:lpstr>
      <vt:lpstr>Ложки деревянные</vt:lpstr>
      <vt:lpstr>Барабан</vt:lpstr>
      <vt:lpstr>Металлофон </vt:lpstr>
      <vt:lpstr>Маракас </vt:lpstr>
      <vt:lpstr>Дудочка </vt:lpstr>
      <vt:lpstr>Балалайка </vt:lpstr>
      <vt:lpstr>Гитара </vt:lpstr>
      <vt:lpstr>Гармошка</vt:lpstr>
      <vt:lpstr>пианино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"Музыкальный магазин</dc:title>
  <dc:creator>Юничевы</dc:creator>
  <cp:lastModifiedBy>Юничевы</cp:lastModifiedBy>
  <cp:revision>43</cp:revision>
  <dcterms:created xsi:type="dcterms:W3CDTF">2020-04-23T11:02:47Z</dcterms:created>
  <dcterms:modified xsi:type="dcterms:W3CDTF">2020-04-25T09:06:35Z</dcterms:modified>
</cp:coreProperties>
</file>