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505" r:id="rId2"/>
    <p:sldId id="577" r:id="rId3"/>
    <p:sldId id="582" r:id="rId4"/>
    <p:sldId id="538" r:id="rId5"/>
    <p:sldId id="539" r:id="rId6"/>
    <p:sldId id="540" r:id="rId7"/>
    <p:sldId id="524" r:id="rId8"/>
    <p:sldId id="542" r:id="rId9"/>
    <p:sldId id="543" r:id="rId10"/>
    <p:sldId id="544" r:id="rId11"/>
    <p:sldId id="545" r:id="rId12"/>
    <p:sldId id="525" r:id="rId13"/>
    <p:sldId id="526" r:id="rId14"/>
    <p:sldId id="546" r:id="rId15"/>
    <p:sldId id="547" r:id="rId16"/>
    <p:sldId id="527" r:id="rId17"/>
    <p:sldId id="548" r:id="rId18"/>
    <p:sldId id="549" r:id="rId19"/>
    <p:sldId id="550" r:id="rId20"/>
    <p:sldId id="551" r:id="rId21"/>
    <p:sldId id="528" r:id="rId22"/>
    <p:sldId id="552" r:id="rId23"/>
    <p:sldId id="553" r:id="rId24"/>
    <p:sldId id="554" r:id="rId25"/>
    <p:sldId id="529" r:id="rId26"/>
    <p:sldId id="555" r:id="rId27"/>
    <p:sldId id="556" r:id="rId28"/>
    <p:sldId id="557" r:id="rId29"/>
    <p:sldId id="579" r:id="rId30"/>
    <p:sldId id="530" r:id="rId31"/>
    <p:sldId id="558" r:id="rId32"/>
    <p:sldId id="531" r:id="rId33"/>
    <p:sldId id="532" r:id="rId34"/>
    <p:sldId id="559" r:id="rId35"/>
    <p:sldId id="560" r:id="rId36"/>
    <p:sldId id="561" r:id="rId37"/>
    <p:sldId id="562" r:id="rId38"/>
    <p:sldId id="563" r:id="rId39"/>
    <p:sldId id="564" r:id="rId40"/>
    <p:sldId id="566" r:id="rId41"/>
    <p:sldId id="533" r:id="rId42"/>
    <p:sldId id="567" r:id="rId43"/>
    <p:sldId id="568" r:id="rId44"/>
    <p:sldId id="534" r:id="rId45"/>
    <p:sldId id="569" r:id="rId46"/>
    <p:sldId id="570" r:id="rId47"/>
    <p:sldId id="571" r:id="rId48"/>
    <p:sldId id="580" r:id="rId49"/>
    <p:sldId id="581" r:id="rId50"/>
    <p:sldId id="535" r:id="rId51"/>
    <p:sldId id="572" r:id="rId52"/>
    <p:sldId id="573" r:id="rId53"/>
    <p:sldId id="536" r:id="rId54"/>
    <p:sldId id="578" r:id="rId55"/>
    <p:sldId id="537" r:id="rId56"/>
    <p:sldId id="574" r:id="rId57"/>
    <p:sldId id="575" r:id="rId58"/>
  </p:sldIdLst>
  <p:sldSz cx="6858000" cy="9144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446" autoAdjust="0"/>
    <p:restoredTop sz="93120" autoAdjust="0"/>
  </p:normalViewPr>
  <p:slideViewPr>
    <p:cSldViewPr>
      <p:cViewPr>
        <p:scale>
          <a:sx n="89" d="100"/>
          <a:sy n="89" d="100"/>
        </p:scale>
        <p:origin x="-1920" y="7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AF083-0C6D-4291-BB87-61C6D81D20E8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6763"/>
            <a:ext cx="287972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1662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6A04-97B7-40AE-8733-7E93C4666D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509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6A04-97B7-40AE-8733-7E93C4666D6F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28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14500" y="4165600"/>
            <a:ext cx="4629150" cy="2525816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14500" y="6671096"/>
            <a:ext cx="4629150" cy="18288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6716" y="1676588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152" y="5687573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6835392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982224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248156" y="7717536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428750" y="5994400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994158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2573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5600700" cy="64983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3860800"/>
            <a:ext cx="4629150" cy="27381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0" y="6680200"/>
            <a:ext cx="4629150" cy="18288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5692" y="1671701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292" y="5683758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993528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248156" y="7721600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09280" y="5973184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6823458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05462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202686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5657850" cy="1524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42900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278981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4290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25755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88658" y="4400550"/>
            <a:ext cx="8412480" cy="3429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09210" y="365760"/>
            <a:ext cx="1145286" cy="664464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28600" y="365760"/>
            <a:ext cx="4229100" cy="843686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72370" y="4400550"/>
            <a:ext cx="8412480" cy="3429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9144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4349" y="353060"/>
            <a:ext cx="1143000" cy="6608064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5600700" cy="1524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5600700" cy="6498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5105400" y="1554482"/>
            <a:ext cx="268224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309190" y="5089667"/>
            <a:ext cx="4267200" cy="27432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7150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096762" y="7645400"/>
            <a:ext cx="457200" cy="69494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85740" y="228600"/>
            <a:ext cx="6455628" cy="1095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Министерство образования РМ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060848" y="133826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3020115"/>
              </p:ext>
            </p:extLst>
          </p:nvPr>
        </p:nvGraphicFramePr>
        <p:xfrm>
          <a:off x="1857364" y="3009888"/>
          <a:ext cx="5000636" cy="3048000"/>
        </p:xfrm>
        <a:graphic>
          <a:graphicData uri="http://schemas.openxmlformats.org/drawingml/2006/table">
            <a:tbl>
              <a:tblPr bandRow="1"/>
              <a:tblGrid>
                <a:gridCol w="1982281"/>
                <a:gridCol w="3018355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Дерина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Ольга Сергеевна</a:t>
                      </a:r>
                      <a:endParaRPr lang="ru-RU" sz="2000" b="0" baseline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9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комбинированного вида»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971295" y="6312222"/>
            <a:ext cx="565310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31.07.1988 год.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Профессиональное образование: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Высшее.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«Олигофренопедагогика. с дополнительной специальностью «Логопедия»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МГПИ  им. М. Е.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2011г., КБ № 50787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 «Практическая психология». , 2011 г., ПП – 1 № 194740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лет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 24.05.2018 г., протокол №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5" y="2285999"/>
            <a:ext cx="2819948" cy="391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578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84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61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08720" y="2915816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Наставничество</a:t>
            </a:r>
            <a:r>
              <a:rPr lang="ru-RU" sz="4000" dirty="0" smtClean="0"/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28700" y="298782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noProof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Наличие публикаций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9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77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25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88840" y="3000933"/>
            <a:ext cx="5422665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 b="1" noProof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Позитивные результаты воспитанников в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-конкурсах;</a:t>
            </a:r>
          </a:p>
          <a:p>
            <a:r>
              <a:rPr lang="ru-RU" sz="4000" b="1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-фестивалях;</a:t>
            </a:r>
          </a:p>
          <a:p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выставках;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-турнирах;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-соревнованиях;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акциях.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12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85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428998" cy="4598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"/>
            <a:ext cx="3429000" cy="4571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0" y="4598178"/>
            <a:ext cx="3428999" cy="4514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4571999"/>
            <a:ext cx="3360589" cy="45458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34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459"/>
            <a:ext cx="3565279" cy="4402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79" y="25152"/>
            <a:ext cx="3292721" cy="4317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85373"/>
            <a:ext cx="3629738" cy="4758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68" y="4342762"/>
            <a:ext cx="3244132" cy="4801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33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0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7998" cy="5184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3" y="4067944"/>
            <a:ext cx="3615987" cy="5220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35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1693" y="2915816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lang="ru-RU" sz="4000" b="1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.Наличие авторских программ, методических пособий, методических рекомендаций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29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1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53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8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01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8048" y="3491880"/>
            <a:ext cx="6357982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5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4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15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7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5" r="5887"/>
          <a:stretch/>
        </p:blipFill>
        <p:spPr>
          <a:xfrm rot="5400000">
            <a:off x="1257301" y="794420"/>
            <a:ext cx="43433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92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6" t="2771" r="2997" b="1892"/>
          <a:stretch/>
        </p:blipFill>
        <p:spPr>
          <a:xfrm>
            <a:off x="0" y="0"/>
            <a:ext cx="6857999" cy="9465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8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rcRect l="3468" t="8749" b="10246"/>
          <a:stretch>
            <a:fillRect/>
          </a:stretch>
        </p:blipFill>
        <p:spPr bwMode="auto">
          <a:xfrm>
            <a:off x="0" y="2643174"/>
            <a:ext cx="68580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50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10212" y="334786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Проведение мастер – классов, открытых занятий, мероприятий</a:t>
            </a:r>
            <a:r>
              <a:rPr lang="ru-RU" sz="4000" dirty="0" smtClean="0"/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8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18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7205" y="2915816"/>
            <a:ext cx="5877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Экспертная деятельность</a:t>
            </a:r>
            <a:r>
              <a:rPr lang="ru-RU" sz="4000" dirty="0" smtClean="0"/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3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28700" y="2609822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Общественно – педагогическая активность педагога: участие в работе педагогических сообществ, комиссиях, в жюри конкурсов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6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21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337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036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44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1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22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27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58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1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35387" y="2915816"/>
            <a:ext cx="5622613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Позитивные результаты работы с воспитанниками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kumimoji="0" lang="ru-RU" sz="32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3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92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7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7205" y="2915816"/>
            <a:ext cx="5877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8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86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76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2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17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8076" y="103448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846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2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7205" y="2915816"/>
            <a:ext cx="5877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7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91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24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13395" y="2764933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13.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Участие педагога в профессиональных конкурсах</a:t>
            </a:r>
            <a:r>
              <a:rPr lang="ru-RU" sz="4000" dirty="0" smtClean="0"/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3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61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04664" y="2524809"/>
            <a:ext cx="6741369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16.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Награды и поощрения</a:t>
            </a:r>
            <a:r>
              <a:rPr lang="ru-RU" sz="4000" dirty="0" smtClean="0"/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06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6"/>
            <a:ext cx="3688507" cy="5194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9" y="-24317"/>
            <a:ext cx="3738891" cy="5226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11282"/>
            <a:ext cx="3284984" cy="4548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30" y="4811282"/>
            <a:ext cx="3675670" cy="5180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333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429000" cy="4817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4" y="1"/>
            <a:ext cx="3535016" cy="4817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17327"/>
            <a:ext cx="3769286" cy="5170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80" y="4817326"/>
            <a:ext cx="3207566" cy="4499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23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2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47337" y="2611966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Участие в инновационной (экспериментальной деятельности)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7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89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1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86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3254</TotalTime>
  <Words>300</Words>
  <Application>Microsoft Office PowerPoint</Application>
  <PresentationFormat>Экран (4:3)</PresentationFormat>
  <Paragraphs>94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XTreme.ws</cp:lastModifiedBy>
  <cp:revision>252</cp:revision>
  <dcterms:created xsi:type="dcterms:W3CDTF">2015-03-26T06:03:52Z</dcterms:created>
  <dcterms:modified xsi:type="dcterms:W3CDTF">2022-04-06T16:26:13Z</dcterms:modified>
</cp:coreProperties>
</file>