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93" r:id="rId9"/>
    <p:sldId id="297" r:id="rId10"/>
    <p:sldId id="266" r:id="rId11"/>
    <p:sldId id="267" r:id="rId12"/>
    <p:sldId id="273" r:id="rId13"/>
    <p:sldId id="268" r:id="rId14"/>
    <p:sldId id="288" r:id="rId15"/>
    <p:sldId id="295" r:id="rId16"/>
    <p:sldId id="274" r:id="rId17"/>
    <p:sldId id="289" r:id="rId18"/>
    <p:sldId id="281" r:id="rId19"/>
    <p:sldId id="284" r:id="rId20"/>
    <p:sldId id="278" r:id="rId21"/>
    <p:sldId id="286" r:id="rId22"/>
    <p:sldId id="291" r:id="rId23"/>
    <p:sldId id="287" r:id="rId24"/>
    <p:sldId id="296" r:id="rId25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676" autoAdjust="0"/>
    <p:restoredTop sz="90681" autoAdjust="0"/>
  </p:normalViewPr>
  <p:slideViewPr>
    <p:cSldViewPr>
      <p:cViewPr varScale="1">
        <p:scale>
          <a:sx n="67" d="100"/>
          <a:sy n="67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thumb_l_1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1214422"/>
            <a:ext cx="66437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Отчёт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 летней оздоровительной работе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старшей группе №8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«Клубничка»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3857628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Писарева Ирина Георгиевна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Калентьева Ольга Сергеевна</a:t>
            </a:r>
          </a:p>
        </p:txBody>
      </p:sp>
      <p:pic>
        <p:nvPicPr>
          <p:cNvPr id="1031" name="Picture 7" descr="C:\Users\Юлия\Desktop\images_cms-image-000008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5072074"/>
            <a:ext cx="2571768" cy="17859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71604" y="214290"/>
            <a:ext cx="513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МАДОУ «Детский сад №112»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thumb_l_1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428604"/>
            <a:ext cx="75724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с песком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любимое занятие детей!</a:t>
            </a:r>
          </a:p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   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Юлия\Desktop\Новая папка (2)\IMG_41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2928958" cy="27860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71736" y="857232"/>
            <a:ext cx="5857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Мы  в  песочнице  играем,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Строим  домик  из  песка, 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Увлеклись,  не  замечаем,  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Что  носки  полны  песка.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F:\фото.лето в д.с.2018\фото.лето в д.с.2018\IMG_18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500306"/>
            <a:ext cx="442915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thumb_l_1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42910" y="1"/>
            <a:ext cx="785818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Sans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Лето – удивительная и благодатная пора, когда детям можно вдоволь гулять, бегать и прыгать. Именно в этот период они много времени проводят на воздухе. И очень важно так организовать жизнь дошкольников, чтобы каждый день приносил им что-то новое, был наполнен интересным содержанием, чтобы воспоминания о летнем времени, играх, прогулках, праздниках и развлечениях, интересных эпизодах из их жизни еще долго радовали детей. Одним из важнейших вопросов в работе дошкольного учреждения в летний период является организация досуга детей. 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Лето – это маленькая жизнь!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42852"/>
            <a:ext cx="6169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Воспитательно-образовательная работа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714752"/>
            <a:ext cx="385765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thumb_l_1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2428868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продолжали знакомиться с жизнью пчел, процессом изготовления мёда, узнали о его пользе и качествах. В процессе экскурсии воспитывалась любовь к природе и всему, что нас окружает!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214290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Экскурсия к объекту экологической тропы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«Пасека»</a:t>
            </a:r>
          </a:p>
        </p:txBody>
      </p:sp>
      <p:pic>
        <p:nvPicPr>
          <p:cNvPr id="4" name="Picture 2" descr="C:\Users\Юлия\Desktop\Фото Работа\Фото06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929066"/>
            <a:ext cx="4500594" cy="292893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00232" y="928670"/>
            <a:ext cx="5572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Берегите, ребята, природу,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цветы, и деревья, и луг,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животных, и почву, и воду,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Ведь природа – надежный наш друг.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thumb_l_1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857232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«День рождения Российского флага»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Юлия\Desktop\11958_a5e4974cac5e29250077588e1570af4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214686"/>
            <a:ext cx="5143535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8596" y="714356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 августа наша страна отмечает замечательную торжественную дату - День рождения Российского флага. 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1643050"/>
            <a:ext cx="4572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Флаг наш - символ доблести.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И народной гордости.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У России- важный день - 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Отмечать нам нужно всем!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thumb_l_1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260648"/>
            <a:ext cx="8001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музыкальном зале была организована торжественная часть мероприятия, где дети узнали много нового об этом празднике.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улице провели игры-соревнования: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«Самый быстрый»,  «Передача флага в шеренге» и др.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группе организовали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/и «Собери Российский флаг»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F:\фото.лето в д.с.2018\254_2708\IMG_40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636912"/>
            <a:ext cx="29523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фото.лето в д.с.2018\фото.лето в д.с.2018\IMG_18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636912"/>
            <a:ext cx="31683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thumb_l_1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1" descr="C:\Users\Юлия\Desktop\images_cms-image-000008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5214950"/>
            <a:ext cx="2214578" cy="1643050"/>
          </a:xfrm>
          <a:prstGeom prst="rect">
            <a:avLst/>
          </a:prstGeom>
          <a:noFill/>
        </p:spPr>
      </p:pic>
      <p:pic>
        <p:nvPicPr>
          <p:cNvPr id="10" name="Рисунок 9" descr="F:\фото.лето в д.с.2018\фото.лето в д.с.2018\IMG_18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60648"/>
            <a:ext cx="511256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thumb_l_1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5" y="332656"/>
            <a:ext cx="5500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Летом – множество занятий: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Плавай, бегай, загорай…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других мероприятий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много очень;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 – рай!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Юлия\Desktop\Фото Работа\Фото0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32856"/>
            <a:ext cx="307183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Юлия\Desktop\Новая папка (2)\IMG_41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132856"/>
            <a:ext cx="29523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C:\Users\Юлия\Desktop\images_cms-image-0000084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5589240"/>
            <a:ext cx="1864798" cy="126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thumb_l_1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Юлия\Desktop\Новая папка (2)\IMG_41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14290"/>
            <a:ext cx="3571900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Юлия\Desktop\Новая папка (2)\IMG_41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319337"/>
            <a:ext cx="3214710" cy="303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thumb_l_1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" descr="C:\Users\Юлия\Desktop\images_cms-image-000008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5500702"/>
            <a:ext cx="1643074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1071546"/>
            <a:ext cx="7358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конкурс стихотворений о лете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конкурс загадок о лете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продуктивную деятельность и т. д.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14290"/>
            <a:ext cx="81439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и в плохую погоду нам некогда было скучать.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Мы проводили: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F:\фото.лето в д.с.2018\IMG_34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357430"/>
            <a:ext cx="335758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Юлия\Desktop\Фото Работа\IMG_3908 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000628" y="2357430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thumb_l_1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C:\Users\Юлия\Desktop\Фото Работа\Фото06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785794"/>
            <a:ext cx="535785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thumb_l_1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357290" y="214290"/>
            <a:ext cx="6858048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летней оздоровительной работы: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Создать условия, обеспечивающие охрану жизни и здоровья детей, предупреждение заболеваемости и травматизма.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Реализовать систему мероприятий, направленных на оздоровление и физическое развитие детей, их нравственное воспитание, развитие любознательности и познавательной активности, формирование культурно – гигиенических и трудовых навыков.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Осуществить педагогическое и санитарное просвещение родителей по вопросам воспитания и оздоровления детей в летний период.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Юлия\Desktop\images_cms-image-000008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5500702"/>
            <a:ext cx="2143140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thumb_l_1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" descr="C:\Users\Юлия\Desktop\images_cms-image-000008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5429264"/>
            <a:ext cx="1785950" cy="14287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1538" y="142852"/>
            <a:ext cx="6143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учились трудиться: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трудились в огороде;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ухаживали за цветником и клумбами;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наводили порядок на своём участке;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следили за порядком на пасеке</a:t>
            </a: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Юлия\Desktop\Фото Работа\Фото06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316815" y="2183591"/>
            <a:ext cx="322422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фото.лето в д.с.2018\фото.лето в д.с.2018\IMG_188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132856"/>
            <a:ext cx="309634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thumb_l_1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Юлия\Desktop\Новая папка (2)\IMG_41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9"/>
            <a:ext cx="3643338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Юлия\Desktop\Новая папка (2)\IMG_41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285992"/>
            <a:ext cx="350046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thumb_l_1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15616" y="548680"/>
            <a:ext cx="6332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Юлия\Desktop\images_cms-image-000008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869160"/>
            <a:ext cx="2296846" cy="19888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1" y="332656"/>
            <a:ext cx="73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В летний период проводились праздники и развлечения «Здравствуй разноцветное лето!», «День России», «Праздник мячей и воздушных шаров», «Мир цветов», «Путешествие со светофором», «Кто живёт в траве», «До свидания лето–красное, здравствуй Осень» и другие интересные мероприятия: театры, развлечения и много других соответственно плану.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thumb_l_1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" descr="C:\Users\Юлия\Desktop\images_cms-image-000008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5929330"/>
            <a:ext cx="1643074" cy="9286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357166"/>
            <a:ext cx="72866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0"/>
            <a:ext cx="86439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Работа с родителями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Для родителей были подготовлены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консультации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«Права детей», «Правила поведения на воде», «приучайте ребёнка к чистоте», «Кто со спортом дружит никогда не тужит», «Лекарственные и ядовитые растения», «Безопасность ребёнка зависит от нас», «О мерах пожарной безопасности дома», «Бережное отношение к природе», «Что и как читать детям» 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Разработаны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памятки: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«Как избежать заражение клещевым энцефалитом?», «Правила поведения на воде», «Как правильно загорать», «Осторожно - ядовитое растение», «Почему важно мыть руки, овощи и фрукты», «О мерах профилактики сальмонеллёза», «Спортивные игры на даче с ребёнком», «Меры предупреждения укусов насекомых», «Игрушки в жизни ребёнка», «Правила поведения в опасных ситуациях»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Оформлена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папка-раскладушка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«Чем занять детей летом?»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Родители принимали участие в благоустройстве участка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thumb_l_1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57356" y="2500306"/>
            <a:ext cx="5590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Юлия\Desktop\images_cms-image-000008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5214950"/>
            <a:ext cx="2214578" cy="16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thumb_l_1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286844" cy="7072338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57290" y="-155042"/>
            <a:ext cx="707236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в летний период проводилась по следующим направлениям: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оздоровительная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воспитательно-образовательная работа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детском саду был разработан режим дня на летний оздоровительный период: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утренний приём и гимнастика на воздухе;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прогулки не менее 4 часов;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закаливающие мероприятия: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солнечные ванны;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обливание ног перед сном;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витаминизация и калорийность питания;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физкультурные мероприятия;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соблюдался питьевой режим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Юлия\Desktop\images_cms-image-000008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805264"/>
            <a:ext cx="2286016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thumb_l_1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" name="Picture 1" descr="C:\Users\Юлия\Desktop\images_cms-image-000008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5214950"/>
            <a:ext cx="2286016" cy="164305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57158" y="1"/>
            <a:ext cx="814393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OpenSans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Оздоровительная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в детском саду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максимального времени пребывания детей на свежем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воздухе (утренний приём детей, гимнастика, физ. занятия, прогулки, развлечения).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повышения двигательной активности детей на свежем воздухе посредством расширения ассортимента выносного оборудования.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Использование различных видов закаливания в течение дня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(воздушные и солнечные ванны, хождение босиком и т.д.)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Индивидуальная и групповая работа с детьми по развитию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основных движений на прогулке.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thumb_l_1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C:\Users\Юлия\Desktop\Фото Работа\Фото05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708920"/>
            <a:ext cx="29523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857356" y="980728"/>
            <a:ext cx="5643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Солнце, воздух и вода –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Наши лучшие друзья.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С ними будем мы дружить,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Чтоб здоровыми нам быть.</a:t>
            </a:r>
          </a:p>
        </p:txBody>
      </p:sp>
      <p:pic>
        <p:nvPicPr>
          <p:cNvPr id="8" name="Рисунок 7" descr="F:\фото.лето в д.с.2018\254_2708\IMG_40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708920"/>
            <a:ext cx="32141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C:\Users\Юлия\Desktop\images_cms-image-0000084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5517232"/>
            <a:ext cx="2088232" cy="1340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43609" y="18864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Большое количество времени было отведено игровой деятельности на воздухе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thumb_l_1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500166" y="0"/>
            <a:ext cx="492922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Sans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Зарядка на свежем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воздухе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	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зарядкой заниматься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	 Начинаем по утрам.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	Пусть болезни нас боятся,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	 Пусть они не ходят к нам.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F:\фото.лето в д.с.2018\254_2708\IMG_40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428868"/>
            <a:ext cx="500066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thumb_l_1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3108" y="0"/>
            <a:ext cx="4357718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играем целый день,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Целый день играть не лень!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2500298" y="5171675"/>
            <a:ext cx="43577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Свежий воздух малышам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Нужен и полезен! 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Очень весело гулять,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никаких болезней!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Юлия\Desktop\Фото Работа\Фото06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393139" y="1321580"/>
            <a:ext cx="3929091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thumb_l_1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F:\фото.лето в д.с.2018\фото.лето в д.с.2018\IMG_19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36746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фото.лето в д.с.2018\фото.лето в д.с.2018\IMG_18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16016" y="332656"/>
            <a:ext cx="331236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фото.лето в д.с.2018\фото.лето в д.с.2018\IMG_189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717032"/>
            <a:ext cx="34563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thumb_l_1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1" descr="C:\Users\Юлия\Desktop\images_cms-image-000008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5214950"/>
            <a:ext cx="2214578" cy="16430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00100" y="357166"/>
            <a:ext cx="67866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В течении лета были изучены свойства песка. Игры с песком и сооружения построек из него – одно из самых увлекательных занятий в летнее время. А результатом явилось пополнение знаний о свойствах песка. Проводилась опытно-экспериментальная деятельность: проведение опытов и экспериментов по изучению свойств воды, песка, ветра, коллекционирование камней, листьев.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298</Words>
  <Application>Microsoft Office PowerPoint</Application>
  <PresentationFormat>Экран (4:3)</PresentationFormat>
  <Paragraphs>115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user</cp:lastModifiedBy>
  <cp:revision>63</cp:revision>
  <dcterms:created xsi:type="dcterms:W3CDTF">2018-08-25T06:58:50Z</dcterms:created>
  <dcterms:modified xsi:type="dcterms:W3CDTF">2018-11-29T09:24:53Z</dcterms:modified>
</cp:coreProperties>
</file>