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1" autoAdjust="0"/>
    <p:restoredTop sz="94660"/>
  </p:normalViewPr>
  <p:slideViewPr>
    <p:cSldViewPr>
      <p:cViewPr varScale="1">
        <p:scale>
          <a:sx n="91" d="100"/>
          <a:sy n="91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944216"/>
          </a:xfrm>
        </p:spPr>
        <p:txBody>
          <a:bodyPr/>
          <a:lstStyle/>
          <a:p>
            <a:pPr algn="ctr"/>
            <a:r>
              <a:rPr lang="ru-RU" sz="2400" dirty="0" smtClean="0"/>
              <a:t>Торжественное открытие «новых мест», информация для обучающихся, педагогов, родителей.</a:t>
            </a:r>
            <a:br>
              <a:rPr lang="ru-RU" sz="2400" dirty="0" smtClean="0"/>
            </a:br>
            <a:r>
              <a:rPr lang="ru-RU" sz="2400" dirty="0" smtClean="0"/>
              <a:t>07.09.2021 г</a:t>
            </a:r>
            <a:endParaRPr lang="ru-RU" sz="2400" dirty="0"/>
          </a:p>
        </p:txBody>
      </p:sp>
      <p:pic>
        <p:nvPicPr>
          <p:cNvPr id="1026" name="Picture 2" descr="C:\Users\User\Desktop\новые места\Инсарская районная СШ\20210823_150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024336" cy="30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рабочий стол файлы\для получения ключа доступа ГТО\док. м\фото спорт\SAM_2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5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циональный проект «Образование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9" y="260648"/>
            <a:ext cx="388843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esktop\новые места\печать\для стен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94" y="3107371"/>
            <a:ext cx="5908874" cy="350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3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7" y="1124744"/>
            <a:ext cx="8424937" cy="48931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3" y="116633"/>
            <a:ext cx="8712968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Баскетбол – 90 мест</a:t>
            </a:r>
            <a:endParaRPr lang="ru-RU" dirty="0"/>
          </a:p>
        </p:txBody>
      </p:sp>
      <p:pic>
        <p:nvPicPr>
          <p:cNvPr id="3075" name="Picture 3" descr="C:\Users\User\Desktop\новые места\Инсарская районная СШ\20210823_102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23543"/>
            <a:ext cx="4176465" cy="25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77574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86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3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Футбол – 90 мест</a:t>
            </a:r>
            <a:endParaRPr lang="ru-RU" dirty="0"/>
          </a:p>
        </p:txBody>
      </p:sp>
      <p:pic>
        <p:nvPicPr>
          <p:cNvPr id="4098" name="Picture 2" descr="C:\Users\User\Desktop\новые места\Инсарская районная СШ\20210823_101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8645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IMG-20211120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1" y="3717032"/>
            <a:ext cx="4008447" cy="300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8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3689"/>
            <a:ext cx="791026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Лыжные гонки-90 мест</a:t>
            </a:r>
            <a:endParaRPr lang="ru-RU" dirty="0"/>
          </a:p>
        </p:txBody>
      </p:sp>
      <p:pic>
        <p:nvPicPr>
          <p:cNvPr id="5122" name="Picture 2" descr="C:\Users\User\Desktop\новые места\Инсарская районная СШ\20210823_113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82888"/>
            <a:ext cx="4199351" cy="23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P1130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9363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157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</TotalTime>
  <Words>25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Торжественное открытие «новых мест», информация для обучающихся, педагогов, родителей. 07.09.2021 г</vt:lpstr>
      <vt:lpstr>Презентация PowerPoint</vt:lpstr>
      <vt:lpstr>Баскетбол – 90 мест</vt:lpstr>
      <vt:lpstr>Футбол – 90 мест</vt:lpstr>
      <vt:lpstr>Лыжные гонки-90 мест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Торжественное открытие «новых мест», информация для обучающихся, педагогов, родителей</dc:title>
  <dc:creator>User</dc:creator>
  <cp:lastModifiedBy>User</cp:lastModifiedBy>
  <cp:revision>8</cp:revision>
  <dcterms:created xsi:type="dcterms:W3CDTF">2021-11-24T13:00:12Z</dcterms:created>
  <dcterms:modified xsi:type="dcterms:W3CDTF">2021-11-24T14:25:13Z</dcterms:modified>
</cp:coreProperties>
</file>