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3" r:id="rId4"/>
    <p:sldId id="262" r:id="rId5"/>
    <p:sldId id="261" r:id="rId6"/>
    <p:sldId id="264" r:id="rId7"/>
    <p:sldId id="265" r:id="rId8"/>
    <p:sldId id="257" r:id="rId9"/>
    <p:sldId id="258" r:id="rId10"/>
    <p:sldId id="259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3AFAEA-5A0A-4274-9D56-F4E1C517F1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04DCD-574B-4268-B32B-F3D3DE7F44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55466-4475-4955-A117-2D8F1929F8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2B384E-C20F-4241-8425-57E08594EE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6EE0E-2DB3-44B4-92E0-4566346721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310348-8D79-4B96-B388-D4232E4AE0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F6CE4-8E55-44B3-90FF-52ED0CFBFB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41C39A-0234-46AC-8E85-830A241FD2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AA6BC-8C2A-496E-B6B8-3F8698618D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22DE3-65DF-4346-8FCF-D2098DD4BB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87A80-FD53-406A-B518-3FE59758EB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00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66F55D61-6485-4330-A74B-0931A15DA3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971550" y="476250"/>
            <a:ext cx="7561263" cy="3124200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000099"/>
                </a:solidFill>
              </a:rPr>
              <a:t>Развитие речи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476375" y="3573463"/>
            <a:ext cx="6983413" cy="2471737"/>
          </a:xfrm>
        </p:spPr>
        <p:txBody>
          <a:bodyPr/>
          <a:lstStyle/>
          <a:p>
            <a:pPr lvl="1" algn="ctr" eaLnBrk="1" hangingPunct="1">
              <a:buFontTx/>
              <a:buNone/>
            </a:pPr>
            <a:r>
              <a:rPr lang="ru-RU" b="1" i="1" u="sng" smtClean="0"/>
              <a:t>Пересказ сказки « Лиса и козел»</a:t>
            </a:r>
          </a:p>
          <a:p>
            <a:pPr lvl="1" algn="ctr" eaLnBrk="1" hangingPunct="1">
              <a:buFontTx/>
              <a:buNone/>
            </a:pPr>
            <a:r>
              <a:rPr lang="ru-RU" b="1" i="1" u="sng" smtClean="0"/>
              <a:t>К. Ушинского</a:t>
            </a:r>
          </a:p>
          <a:p>
            <a:pPr lvl="1" algn="ctr" eaLnBrk="1" hangingPunct="1">
              <a:buFontTx/>
              <a:buNone/>
            </a:pPr>
            <a:r>
              <a:rPr lang="ru-RU" b="1" i="1" u="sng" smtClean="0"/>
              <a:t>Выполнила воспитатель </a:t>
            </a:r>
          </a:p>
          <a:p>
            <a:pPr lvl="1" algn="ctr" eaLnBrk="1" hangingPunct="1">
              <a:buFontTx/>
              <a:buNone/>
            </a:pPr>
            <a:r>
              <a:rPr lang="ru-RU" b="1" i="1" u="sng" smtClean="0"/>
              <a:t>Лисенкова Н.В.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5865813"/>
          </a:xfrm>
        </p:spPr>
        <p:txBody>
          <a:bodyPr/>
          <a:lstStyle/>
          <a:p>
            <a:pPr eaLnBrk="1" hangingPunct="1"/>
            <a:r>
              <a:rPr lang="ru-RU" sz="2800" smtClean="0"/>
              <a:t>Прыгнул сдуру козел, чуть лисы не задавил, а она ему: </a:t>
            </a:r>
          </a:p>
          <a:p>
            <a:pPr eaLnBrk="1" hangingPunct="1"/>
            <a:endParaRPr lang="ru-RU" sz="2800" smtClean="0"/>
          </a:p>
          <a:p>
            <a:pPr eaLnBrk="1" hangingPunct="1"/>
            <a:r>
              <a:rPr lang="ru-RU" sz="2800" smtClean="0"/>
              <a:t>- Эх, бородатый дурень! И прыгнуть-то не умел – всю обрызгал. ' </a:t>
            </a:r>
          </a:p>
          <a:p>
            <a:pPr eaLnBrk="1" hangingPunct="1"/>
            <a:endParaRPr lang="ru-RU" sz="2800" smtClean="0"/>
          </a:p>
          <a:p>
            <a:pPr eaLnBrk="1" hangingPunct="1"/>
            <a:r>
              <a:rPr lang="ru-RU" sz="2800" smtClean="0"/>
              <a:t>Вскочила лиса козлу на спину, со спины на рога, да и вон из колодца. </a:t>
            </a:r>
          </a:p>
          <a:p>
            <a:pPr eaLnBrk="1" hangingPunct="1"/>
            <a:endParaRPr lang="ru-RU" sz="2800" smtClean="0"/>
          </a:p>
          <a:p>
            <a:pPr eaLnBrk="1" hangingPunct="1"/>
            <a:r>
              <a:rPr lang="ru-RU" sz="2800" smtClean="0"/>
              <a:t>Чуть было не пропал козел с голоду в колодце; насилу-то его отыскали и за рога вытащили.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4339" name="Picture 5" descr="lisa_i_kozel-02-colo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14538" y="260350"/>
            <a:ext cx="5221287" cy="640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5363" name="Picture 5" descr="lisa_i_kozel-03-colo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68488" y="188913"/>
            <a:ext cx="5080000" cy="6480175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6387" name="Picture 5" descr="lisa_i_kozel-04-colo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188913"/>
            <a:ext cx="6408738" cy="6408737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7410" name="Picture 4" descr="lisa_i_kozel-05-color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47813" y="333375"/>
            <a:ext cx="5400675" cy="62642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36838"/>
            <a:ext cx="8229600" cy="3489325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8435" name="Picture 7" descr="lisa-i-kozel-008-colo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1050" y="549275"/>
            <a:ext cx="4608513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9458" name="Picture 4" descr="lisa-i-kozel-007-color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47813" y="1196975"/>
            <a:ext cx="5976937" cy="50403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Бежала лиса, на ворон зазевалась, – и попала в колодец. Воды в колодце было немного: утонуть нельзя, да и выскочить тоже. Сидит лиса, горюет. Идет козел, умная голова; идет, бородищей трясет, рожищами мотает; заглянул, от нечего делать, в колодец, увидел там лису и спрашивает: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smtClean="0"/>
              <a:t> </a:t>
            </a:r>
            <a:r>
              <a:rPr lang="ru-RU" sz="2800" smtClean="0"/>
              <a:t>Что ты там, лисонька, поделываешь? </a:t>
            </a:r>
          </a:p>
          <a:p>
            <a:pPr eaLnBrk="1" hangingPunct="1">
              <a:lnSpc>
                <a:spcPct val="80000"/>
              </a:lnSpc>
            </a:pPr>
            <a:endParaRPr lang="ru-RU" sz="2800" smtClean="0"/>
          </a:p>
          <a:p>
            <a:pPr eaLnBrk="1" hangingPunct="1">
              <a:lnSpc>
                <a:spcPct val="80000"/>
              </a:lnSpc>
            </a:pPr>
            <a:r>
              <a:rPr lang="ru-RU" sz="2800" smtClean="0"/>
              <a:t>- Отдыхаю, голубчик, – отвечает лиса. – Там наверху жарко, так я сюда забралась. Уж как здесь прохладно да хорошо! Водицы холодненькой – сколько хочешь. </a:t>
            </a:r>
          </a:p>
          <a:p>
            <a:pPr eaLnBrk="1" hangingPunct="1">
              <a:lnSpc>
                <a:spcPct val="80000"/>
              </a:lnSpc>
            </a:pPr>
            <a:endParaRPr lang="ru-RU" sz="2800" smtClean="0"/>
          </a:p>
          <a:p>
            <a:pPr eaLnBrk="1" hangingPunct="1">
              <a:lnSpc>
                <a:spcPct val="80000"/>
              </a:lnSpc>
            </a:pPr>
            <a:r>
              <a:rPr lang="ru-RU" sz="2800" smtClean="0"/>
              <a:t>А козлу давно пить хочется. </a:t>
            </a:r>
          </a:p>
          <a:p>
            <a:pPr eaLnBrk="1" hangingPunct="1">
              <a:lnSpc>
                <a:spcPct val="80000"/>
              </a:lnSpc>
            </a:pPr>
            <a:endParaRPr lang="ru-RU" sz="2800" smtClean="0"/>
          </a:p>
          <a:p>
            <a:pPr eaLnBrk="1" hangingPunct="1">
              <a:lnSpc>
                <a:spcPct val="80000"/>
              </a:lnSpc>
            </a:pPr>
            <a:r>
              <a:rPr lang="ru-RU" sz="2800" smtClean="0"/>
              <a:t>- Хороша ли вода-то? – спрашивает козел. </a:t>
            </a:r>
          </a:p>
          <a:p>
            <a:pPr eaLnBrk="1" hangingPunct="1">
              <a:lnSpc>
                <a:spcPct val="80000"/>
              </a:lnSpc>
            </a:pPr>
            <a:endParaRPr lang="ru-RU" sz="2800" smtClean="0"/>
          </a:p>
          <a:p>
            <a:pPr eaLnBrk="1" hangingPunct="1">
              <a:lnSpc>
                <a:spcPct val="80000"/>
              </a:lnSpc>
            </a:pPr>
            <a:r>
              <a:rPr lang="ru-RU" sz="2800" smtClean="0"/>
              <a:t>- Отличная! – отвечает лиса. – Чистая, холодная! Прыгай сюда, коли хочешь; здесь обоим нам место будет.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155</Words>
  <Application>Microsoft Office PowerPoint</Application>
  <PresentationFormat>Экран (4:3)</PresentationFormat>
  <Paragraphs>22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Calibri</vt:lpstr>
      <vt:lpstr>Оформление по умолчанию</vt:lpstr>
      <vt:lpstr>Развитие речи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МОУ Школа №4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Лиса и козел</dc:title>
  <dc:creator>-</dc:creator>
  <cp:lastModifiedBy>Виталя</cp:lastModifiedBy>
  <cp:revision>7</cp:revision>
  <dcterms:created xsi:type="dcterms:W3CDTF">2011-05-03T11:09:59Z</dcterms:created>
  <dcterms:modified xsi:type="dcterms:W3CDTF">2020-04-24T12:28:53Z</dcterms:modified>
</cp:coreProperties>
</file>