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308" r:id="rId6"/>
    <p:sldId id="309" r:id="rId7"/>
    <p:sldId id="257" r:id="rId8"/>
    <p:sldId id="264" r:id="rId9"/>
    <p:sldId id="261" r:id="rId10"/>
    <p:sldId id="305" r:id="rId11"/>
    <p:sldId id="306" r:id="rId12"/>
    <p:sldId id="307" r:id="rId13"/>
    <p:sldId id="267" r:id="rId14"/>
    <p:sldId id="302" r:id="rId15"/>
    <p:sldId id="303" r:id="rId16"/>
    <p:sldId id="304" r:id="rId17"/>
    <p:sldId id="269" r:id="rId18"/>
    <p:sldId id="279" r:id="rId19"/>
    <p:sldId id="289" r:id="rId20"/>
    <p:sldId id="275" r:id="rId21"/>
    <p:sldId id="276" r:id="rId22"/>
    <p:sldId id="295" r:id="rId23"/>
    <p:sldId id="277" r:id="rId24"/>
    <p:sldId id="280" r:id="rId25"/>
    <p:sldId id="284" r:id="rId26"/>
    <p:sldId id="286" r:id="rId27"/>
    <p:sldId id="287" r:id="rId28"/>
    <p:sldId id="288" r:id="rId29"/>
    <p:sldId id="290" r:id="rId30"/>
    <p:sldId id="291" r:id="rId31"/>
    <p:sldId id="285" r:id="rId32"/>
    <p:sldId id="292" r:id="rId33"/>
    <p:sldId id="293" r:id="rId34"/>
    <p:sldId id="294" r:id="rId35"/>
    <p:sldId id="296" r:id="rId36"/>
    <p:sldId id="297" r:id="rId37"/>
    <p:sldId id="298" r:id="rId38"/>
    <p:sldId id="299" r:id="rId39"/>
    <p:sldId id="300" r:id="rId40"/>
    <p:sldId id="30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45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64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78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562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277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219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85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2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61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079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766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486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0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5367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079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24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814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661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939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3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807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006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55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97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40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02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446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258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27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637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108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653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72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530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79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DCA96-5F94-4144-A93E-659F65DD10C7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17445-3C6D-4AEF-9624-0DB4C6D9B0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84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27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DCA96-5F94-4144-A93E-659F65DD10C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17445-3C6D-4AEF-9624-0DB4C6D9B0F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53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498"/>
            <a:ext cx="9144000" cy="15033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</a:t>
            </a:r>
            <a:b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№14»</a:t>
            </a:r>
            <a:b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«Детский сад «Радуга» комбинированного вида»</a:t>
            </a:r>
            <a:b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8A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38765"/>
            <a:ext cx="9144000" cy="4324028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5400" b="1" i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«Вот оно какое наше лето!»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 второй младшей группы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Панина О. В.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Сучкова  С.Ю.</a:t>
            </a:r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7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397" y="945397"/>
            <a:ext cx="10414861" cy="464949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младших дошкольников подвижные игры являются жизненной потребностью. С их помощью решаются самые разнообразные задачи: образовательные, воспитательные и оздоровительные. Игровые ситуации и правила игры , заставляли детей двигаться с большей скоростью, чтобы догнать кого-то, или быстрее спрятаться в заранее намеченное место (домик, гнездышко, чтобы не быть пойманным, ловко преодолеть элементарные препятствия. Подвижные игры благодаря многообразию их содержания помогали детям закреплять свои знания и представления о предметах и явлениях окружающего их мира.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 Дидактические игры и упражнения развивали у детей психические процессы, любознательность, усидчивость, обогащался и активизировался словарь. Воспитывался интерес к словесным и настольно-печатным дидактическим играм.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4722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op_items_catalog_image155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shop_items_catalog_image155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3226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0285" y="1654629"/>
            <a:ext cx="7277598" cy="48809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9399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«Наедине с природой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4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1\Desktop\ЭТО САДИК\НА ПРОГУЛКЕ\IMG_6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2712" y="503738"/>
            <a:ext cx="8588888" cy="57259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24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1\Desktop\ЭТО САДИК\НА ПРОГУЛКЕ\IMG_6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8465" y="351754"/>
            <a:ext cx="9008255" cy="600550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00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1\Desktop\ЭТО САДИК\НА ПРОГУЛКЕ\IMG_6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994" y="470427"/>
            <a:ext cx="8875716" cy="591714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40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428" y="1123948"/>
            <a:ext cx="7099981" cy="510573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4229" y="-592563"/>
            <a:ext cx="8331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 из песка «Чудеса своими руками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65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3360" y="850592"/>
            <a:ext cx="7766453" cy="559115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64229" y="-592563"/>
            <a:ext cx="8331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 из песка «Чудеса своими руками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69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\Desktop\ЭТО САДИК\НА ПРОГУЛКЕ\IMG_6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408" y="937994"/>
            <a:ext cx="8202950" cy="546863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1316" y="2551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и игры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свежем воздухе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\Desktop\ЭТО САДИК\НА ПРОГУЛКЕ\IMG_6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943" y="416394"/>
            <a:ext cx="9037818" cy="602521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37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1\Desktop\ЭТО САДИК\НА ПРОГУЛКЕ\IMG_6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584" y="464457"/>
            <a:ext cx="8382536" cy="558835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37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9966"/>
            <a:ext cx="9144000" cy="86790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sz="48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3403" y="1348353"/>
            <a:ext cx="10042902" cy="4881966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– удивительная и благодатная пора, когда детям можно вдоволь гулять, бегать, прыгать. Именно в этот период они много времени проводят на воздухе. И очень важно так организовать жизнь дошкольников, чтобы каждый день приносил им что – то новое, был наполнен интересным содержанием, чтобы воспоминания о летнем времени, играх, прогулках, праздниках и развлечениях, интересных эпизодах из их жизни еще долго радовали детей. Летний отдых детей оказывает существенное влияние на укрепление организма, создание положительных эмоций. В летний период особенно большие возможности предоставлены для закаливания, совершенствование защитных реакций ребенка, широко используются солнечно – воздушные ванны и водные закаливающие процедуры. Летом все виды деятельности проходят на свежем воздухе. Каждому виду отводится место и время в распорядке дня.</a:t>
            </a:r>
          </a:p>
          <a:p>
            <a:endParaRPr lang="ru-RU" dirty="0">
              <a:solidFill>
                <a:srgbClr val="8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1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1\Desktop\ЭТО САДИК\НА ПРОГУЛКЕ\IMG_6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256" y="461777"/>
            <a:ext cx="8901665" cy="593444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38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\Desktop\ЭТО САДИК\НА ПРОГУЛКЕ\IMG_6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057" y="469137"/>
            <a:ext cx="8879589" cy="5919726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37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1\Desktop\ЭТО САДИК\НА ПРОГУЛКЕ\IMG_6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939" y="580571"/>
            <a:ext cx="8608547" cy="573903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3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1\Desktop\ЭТО САДИК\НА ПРОГУЛКЕ\IMG_64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53" r="5455"/>
          <a:stretch/>
        </p:blipFill>
        <p:spPr bwMode="auto">
          <a:xfrm>
            <a:off x="1712686" y="914400"/>
            <a:ext cx="8290938" cy="5375399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6538" y="230126"/>
            <a:ext cx="7707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«Мой веселый звонкий мяч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1\Desktop\ЭТО САДИК\НА ПРОГУЛКЕ\IMG_6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223" y="491123"/>
            <a:ext cx="8630290" cy="575352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1\Desktop\ЭТО САДИК\НА ПРОГУЛКЕ\IMG_6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9"/>
          <a:stretch/>
        </p:blipFill>
        <p:spPr bwMode="auto">
          <a:xfrm>
            <a:off x="1509484" y="859809"/>
            <a:ext cx="9003947" cy="543847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84227" y="178813"/>
            <a:ext cx="682171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Подвижные игры и упражнения с мячом.</a:t>
            </a:r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1\Desktop\ЭТО САДИК\НА ПРОГУЛКЕ\IMG_6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171" y="521817"/>
            <a:ext cx="8548915" cy="569927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1\Desktop\ЭТО САДИК\НА ПРОГУЛКЕ\IMG_64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" t="311" r="3064" b="3320"/>
          <a:stretch/>
        </p:blipFill>
        <p:spPr bwMode="auto">
          <a:xfrm>
            <a:off x="1407885" y="291119"/>
            <a:ext cx="9138947" cy="608576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15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1\Desktop\ЭТО САДИК\НА ПРОГУЛКЕ\IMG_6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257" y="471832"/>
            <a:ext cx="8871498" cy="591433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12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1\Desktop\ЭТО САДИК\НА ПРОГУЛКЕ\IMG_64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6"/>
          <a:stretch/>
        </p:blipFill>
        <p:spPr bwMode="auto">
          <a:xfrm>
            <a:off x="1583101" y="899886"/>
            <a:ext cx="8848714" cy="54074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52463" y="25057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со спортом дружим».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77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проекта:</a:t>
            </a:r>
            <a:endParaRPr lang="ru-RU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8352" y="1813302"/>
            <a:ext cx="9113004" cy="4363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которые только-только начинают познавать окружающий мир, имеют небольшие представления о природных явлениях живой и неживой природы, в том числе и о лете. Младший возраст – это возраст «почемучек». Именно в этом возрасте у детей чаще всего возникают вопросы – почему и зачем? В беседах дети не могут сами ответить на многие вопросы, например: Что происходит в природе летом? Зачем нужно солнышко? Откуда появляются лужи? Для чего нужен дождик? В целях формирования у детей знаний о сезонных явлениях природы был разработан данный проект.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965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1\Desktop\ЭТО САДИК\НА ПРОГУЛКЕ\IMG_64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0" t="6422" r="2108"/>
          <a:stretch/>
        </p:blipFill>
        <p:spPr bwMode="auto">
          <a:xfrm>
            <a:off x="1596571" y="464457"/>
            <a:ext cx="8885878" cy="58928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12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1\Desktop\ЭТО САДИК\НА ПРОГУЛКЕ\IMG_64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1" t="7557"/>
          <a:stretch/>
        </p:blipFill>
        <p:spPr bwMode="auto">
          <a:xfrm>
            <a:off x="1625600" y="848341"/>
            <a:ext cx="8548914" cy="56518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8971" y="-60520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на свежем воздухе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2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1\Desktop\ЭТО САДИК\НА ПРОГУЛКЕ\IMG_6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96" y="403794"/>
            <a:ext cx="9075618" cy="605041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12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1\Desktop\ЭТО САДИК\ДЛЯ ЛЕТА\IMG_64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24"/>
          <a:stretch/>
        </p:blipFill>
        <p:spPr bwMode="auto">
          <a:xfrm>
            <a:off x="2002971" y="812776"/>
            <a:ext cx="7895290" cy="570413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1586" y="-691561"/>
            <a:ext cx="85535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«Светит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в окошко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3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\Desktop\ЭТО САДИК\ДЛЯ ЛЕТА\IMG_6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3391" y="407172"/>
            <a:ext cx="9065484" cy="604365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02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1\Desktop\ЭТО САДИК\ДЛЯ ЛЕТА\IMG_6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9193" y="302329"/>
            <a:ext cx="8681092" cy="617104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72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087" y="337935"/>
            <a:ext cx="9085942" cy="605774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40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ЭТО САДИК\ДЛЯ ЛЕТА\IMG_5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594" y="333827"/>
            <a:ext cx="9158516" cy="610567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93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1\Desktop\ЭТО САДИК\ДЛЯ ЛЕТА\IMG_5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460" y="212876"/>
            <a:ext cx="9342976" cy="6289524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24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414" y="650929"/>
            <a:ext cx="11003796" cy="552603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 </a:t>
            </a:r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  для детей:</a:t>
            </a:r>
            <a:b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Обогащение знаний о сезонных явлениях </a:t>
            </a:r>
            <a:r>
              <a:rPr lang="ru-RU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природы;</a:t>
            </a: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у детей умений экспериментировать;</a:t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Формирование у детей знаний о здоровье;</a:t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Формирование у детей умений взаимодействовать друг с другом и с родителями. </a:t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для родителей: </a:t>
            </a: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Активизация работы по реализации проекта;</a:t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интереса к проведению интересного досуга в семье. </a:t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08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969" y="535901"/>
            <a:ext cx="1136025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algn="ctr"/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знаний о сезонных явлениях живой и неживой природы. Создание комфортных условий для оздоровления детей, укрепления физического и психического здоровья дошкольников.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rgbClr val="8A0000"/>
                </a:solidFill>
              </a:rPr>
              <a:t>1</a:t>
            </a: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. Создать условия, обеспечившие охрану жизни и укрепления здоровья детей через использование природных факторов: воздух, солнце, вода.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2. Способствовать развитию двигательной самостоятельности, двигательного творчества, инициативы и сообразительности.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3. Способствовать накоплению у детей представлений об окружающем мире.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4. Воспитывать у детей позицию созидателей и помощников природы, общение друг с другом.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5. Осуществлять педагогическое и социальное просвещение родителей по вопросам воспитания и оздоровления детей в летний период.</a:t>
            </a:r>
          </a:p>
          <a:p>
            <a:r>
              <a:rPr lang="ru-RU" sz="24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. Воспитывать привычку повседневной физической активности.</a:t>
            </a:r>
            <a:endParaRPr lang="ru-RU" sz="2400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3472"/>
            <a:ext cx="10515600" cy="5114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endParaRPr lang="ru-RU" sz="48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8" y="929898"/>
            <a:ext cx="11344759" cy="5718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Укрепление  физического и психического здоровья детей.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Повышение сопротивляемости детского организма к различным видам заболеваний.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Обогащение воспитанников новыми знаниями, яркими впечатлениями.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Повышение своей профессиональной компетенции в области организации летнего отдыха детей.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 Повышение компетентности родителей в вопросах организации летнего отдыха детей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фотоотчет «Вот оно какое, наше лето!»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8A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Тип проекта </a:t>
            </a: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краткосрочный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Сроки реализации </a:t>
            </a: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июнь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Участники проекта </a:t>
            </a: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  <a:t>дети второй младшей группы, воспитатели, инструктор по физической культуре, родители.</a:t>
            </a:r>
            <a:b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5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5981"/>
            <a:ext cx="10515600" cy="4959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проекта:</a:t>
            </a:r>
            <a:endParaRPr lang="ru-RU" sz="48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77" y="681926"/>
            <a:ext cx="11670224" cy="579636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 Подготовительный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Подбор необходимой литературы по теме.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Подбор двигательных упражнений и подвижных игр.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Информирование родителей о реализации проекта.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плана проекта.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этап. Основной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Беседа: «Солнце, воздух и вода – наши лучшие друзья».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Рисование «Светит солнышко в окошко».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Развлечение на свежем воздухе «</a:t>
            </a:r>
            <a:r>
              <a:rPr lang="ru-RU" sz="9600" dirty="0" err="1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его друзья».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Дидактическая игра: «Когда это бывает».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Развлечение «Мой веселый звонкий мяч».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Подвижные игры и упражнения с мячом.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Постройки из песка «Чудеса своими руками».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«Мы со спортом дружим».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«Наедине с природой». 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этап. Заключительный</a:t>
            </a: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«Спорт любите с детских лет».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«Вот оно какое, наше лето!»</a:t>
            </a:r>
            <a:b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творческие поделки детей и родителей по теме: «Чудеса своими руками». подборка фотографий «Летние путешествия».</a:t>
            </a:r>
          </a:p>
          <a:p>
            <a:endParaRPr lang="ru-RU" dirty="0" smtClean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7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2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реализации проекта</a:t>
            </a:r>
            <a:endParaRPr lang="ru-RU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427" y="821410"/>
            <a:ext cx="10972801" cy="5625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реализации проекта проходила организованно. Родители  активно выполняли домашние творческое задание. Дети с интересом включались во все виды деятельности проекта. У детей сформировались представления о том, что для жизни на Земле нужно солнце. Благодаря солнцу живут люди, растения, животные. Беседы и наблюдения  проходили на улице, где дети учились выделять характерные особенности цветов, деревьев, насекомых.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прогулках дети наблюдали за дождем, ветром, облаками, тучками, грозой. Чтение и разучивание стихотворений, </a:t>
            </a:r>
            <a:r>
              <a:rPr lang="ru-RU" sz="2400" dirty="0" err="1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закличек</a:t>
            </a: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наблюдений воспитали у малышей желание эмоционально откликаться на красоту окружающей природы. С большим увлечением дети включались к опытно-экспериментальной деятельности. Из опытов дети узнали о влиянии солнца на жизнь, о свойствах воды и песка.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с художественной литературой дети учились отвечать на вопросы по содержанию стихотворений. Чтение произведений  проходило на свежем воздухе, где они учились наблюдать, обследовать объекты живой и неживой природы.  </a:t>
            </a:r>
          </a:p>
        </p:txBody>
      </p:sp>
    </p:spTree>
    <p:extLst>
      <p:ext uri="{BB962C8B-B14F-4D97-AF65-F5344CB8AC3E}">
        <p14:creationId xmlns:p14="http://schemas.microsoft.com/office/powerpoint/2010/main" xmlns="" val="284688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912" y="650928"/>
            <a:ext cx="10631837" cy="59668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воспитывались эстетические чувства средствами поэзии, интерес к явлениям природы. Формировались представления о живой и неживой природе.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 формировании  физической культуры, дети учились самостоятельно выполнять обще развивающие упражнения. Развивались творческие способности при выполнении двигательных действий. Дети с удовольствием занимались физкультурой на свежем воздухе, рисовали на песке. Использование на занятиях цветов, флажков, ленточек, сюрпризных моментов были для детей неожиданными и приятными</a:t>
            </a: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Специально отобранные пальчиковые игры на летнюю тематику забавляли детей. Такие игры развивают у детей мелкую моторику, координацию движений, активизируют речевые навыки, память, мышление и пробуждает творческое воображение и внимание. </a:t>
            </a:r>
            <a:b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утренней гимнастики способствовали активизации двигательной активности детей, поднимали настроение детей. «Превращаясь» в бабочек, жучков, паучков, имитируя «походы» в лес, к солнышку дети получали новую информацию, выполняли все это в движениях.   </a:t>
            </a:r>
          </a:p>
        </p:txBody>
      </p:sp>
    </p:spTree>
    <p:extLst>
      <p:ext uri="{BB962C8B-B14F-4D97-AF65-F5344CB8AC3E}">
        <p14:creationId xmlns:p14="http://schemas.microsoft.com/office/powerpoint/2010/main" xmlns="" val="2312007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483</Words>
  <Application>Microsoft Office PowerPoint</Application>
  <PresentationFormat>Произвольный</PresentationFormat>
  <Paragraphs>41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1_Тема Office</vt:lpstr>
      <vt:lpstr>2_Тема Office</vt:lpstr>
      <vt:lpstr>Структурное подразделение  «Центр развития ребенка – детский сад №14»  МБДОУ «Детский сад «Радуга» комбинированного вида» </vt:lpstr>
      <vt:lpstr>Актуальность проекта:</vt:lpstr>
      <vt:lpstr>Проблема проекта:</vt:lpstr>
      <vt:lpstr>Слайд 4</vt:lpstr>
      <vt:lpstr>Слайд 5</vt:lpstr>
      <vt:lpstr>Ожидаемый результат:</vt:lpstr>
      <vt:lpstr>Реализация проекта:</vt:lpstr>
      <vt:lpstr>Работа по реализации проекта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 «Центр развития ребенка – детский сад №14»  МБДОУ «Детский сад «Радуга» комбинированного вида»</dc:title>
  <dc:creator>ADMIN</dc:creator>
  <cp:lastModifiedBy>1</cp:lastModifiedBy>
  <cp:revision>31</cp:revision>
  <dcterms:created xsi:type="dcterms:W3CDTF">2018-06-09T15:22:15Z</dcterms:created>
  <dcterms:modified xsi:type="dcterms:W3CDTF">2018-06-19T12:25:15Z</dcterms:modified>
</cp:coreProperties>
</file>