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1596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82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37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12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74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1660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59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19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3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87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62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04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43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38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3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41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94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579A-FD43-45ED-B9FB-D0F0C619867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782042-4AB6-437A-9357-B8B320ED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8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.gif"/><Relationship Id="rId7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3.gif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8224" y="0"/>
            <a:ext cx="5586984" cy="2761532"/>
          </a:xfrm>
        </p:spPr>
        <p:txBody>
          <a:bodyPr/>
          <a:lstStyle/>
          <a:p>
            <a:r>
              <a:rPr lang="ru-RU" dirty="0" smtClean="0"/>
              <a:t>Математическая лужайка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26" y="-201168"/>
            <a:ext cx="3575362" cy="3584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7754"/>
            <a:ext cx="4747287" cy="3460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695" y="3642684"/>
            <a:ext cx="3100578" cy="27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6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Молодец !</a:t>
            </a:r>
            <a:br>
              <a:rPr lang="ru-RU" dirty="0" smtClean="0"/>
            </a:br>
            <a:r>
              <a:rPr lang="ru-RU" dirty="0" smtClean="0"/>
              <a:t>Ты отлично справился с заданиями!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176" y="1930400"/>
            <a:ext cx="5175249" cy="3881437"/>
          </a:xfrm>
        </p:spPr>
      </p:pic>
      <p:sp>
        <p:nvSpPr>
          <p:cNvPr id="5" name="TextBox 4"/>
          <p:cNvSpPr txBox="1"/>
          <p:nvPr/>
        </p:nvSpPr>
        <p:spPr>
          <a:xfrm>
            <a:off x="2039707" y="1853376"/>
            <a:ext cx="742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Обязательно найди с мамой эти цветы в лесу или у себя в саду.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018" y="4208589"/>
            <a:ext cx="4265612" cy="3108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7139" y="4017512"/>
            <a:ext cx="2840488" cy="2840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6586" y="3906983"/>
            <a:ext cx="2228519" cy="2841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128" y="3725204"/>
            <a:ext cx="3335770" cy="35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701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Наступила весна. </a:t>
            </a:r>
            <a:br>
              <a:rPr lang="ru-RU" dirty="0" smtClean="0"/>
            </a:br>
            <a:r>
              <a:rPr lang="ru-RU" dirty="0" smtClean="0"/>
              <a:t>Ярко светит солнышко, согревая своим теплом все вокруг.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4" t="18728" r="6022" b="13491"/>
          <a:stretch/>
        </p:blipFill>
        <p:spPr>
          <a:xfrm>
            <a:off x="584974" y="2023823"/>
            <a:ext cx="4276394" cy="427639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81" t="59199" r="9491" b="9334"/>
          <a:stretch/>
        </p:blipFill>
        <p:spPr>
          <a:xfrm>
            <a:off x="7990390" y="1609076"/>
            <a:ext cx="3975544" cy="4691141"/>
          </a:xfrm>
          <a:prstGeom prst="rect">
            <a:avLst/>
          </a:prstGeom>
        </p:spPr>
      </p:pic>
      <p:sp>
        <p:nvSpPr>
          <p:cNvPr id="10" name="Выгнутая вверх стрелка 9"/>
          <p:cNvSpPr/>
          <p:nvPr/>
        </p:nvSpPr>
        <p:spPr>
          <a:xfrm>
            <a:off x="7028873" y="1438980"/>
            <a:ext cx="1617299" cy="1213423"/>
          </a:xfrm>
          <a:prstGeom prst="curvedDownArrow">
            <a:avLst>
              <a:gd name="adj1" fmla="val 25000"/>
              <a:gd name="adj2" fmla="val 50000"/>
              <a:gd name="adj3" fmla="val 50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6458" y="2591609"/>
            <a:ext cx="2523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Посмотри на картинку.</a:t>
            </a:r>
          </a:p>
          <a:p>
            <a:pPr algn="ctr"/>
            <a:r>
              <a:rPr lang="ru-RU" i="1" dirty="0" smtClean="0"/>
              <a:t>Какой предмет лишний?</a:t>
            </a:r>
          </a:p>
          <a:p>
            <a:pPr algn="ctr"/>
            <a:r>
              <a:rPr lang="ru-RU" i="1" dirty="0" smtClean="0"/>
              <a:t>Объясни, почему?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278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4727"/>
            <a:ext cx="8596668" cy="17456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полянках появляются первые цветы. </a:t>
            </a:r>
            <a:br>
              <a:rPr lang="ru-RU" dirty="0" smtClean="0"/>
            </a:br>
            <a:r>
              <a:rPr lang="ru-RU" dirty="0" smtClean="0"/>
              <a:t>Их называют первоцветы. Эти цветы не боятся холодов и начинают расти, как только сходит  снег 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04" b="9308"/>
          <a:stretch/>
        </p:blipFill>
        <p:spPr>
          <a:xfrm>
            <a:off x="493135" y="3369003"/>
            <a:ext cx="8613919" cy="3419724"/>
          </a:xfrm>
        </p:spPr>
      </p:pic>
      <p:sp>
        <p:nvSpPr>
          <p:cNvPr id="5" name="Выгнутая вверх стрелка 4"/>
          <p:cNvSpPr/>
          <p:nvPr/>
        </p:nvSpPr>
        <p:spPr>
          <a:xfrm>
            <a:off x="8690956" y="1914276"/>
            <a:ext cx="1884218" cy="13485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0945" y="3491345"/>
            <a:ext cx="2475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Какие цветы ты видишь на картинке? </a:t>
            </a:r>
          </a:p>
          <a:p>
            <a:pPr algn="ctr"/>
            <a:r>
              <a:rPr lang="ru-RU" dirty="0" smtClean="0"/>
              <a:t>Посчитай сколько подснежников на поляне.</a:t>
            </a:r>
          </a:p>
          <a:p>
            <a:pPr algn="ctr"/>
            <a:r>
              <a:rPr lang="ru-RU" dirty="0" smtClean="0"/>
              <a:t>Найди нужную цифру.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254" y="2036618"/>
            <a:ext cx="3994727" cy="3994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698" y="3592945"/>
            <a:ext cx="2750714" cy="275071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800094" y="2163657"/>
            <a:ext cx="840509" cy="822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497288" y="2824371"/>
            <a:ext cx="814836" cy="8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232704" y="2147493"/>
            <a:ext cx="868218" cy="882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38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18288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Мать-и-мачеха-это яркий желтый цветочек на мохнатом стебельке.</a:t>
            </a:r>
            <a:br>
              <a:rPr lang="ru-RU" sz="1800" dirty="0" smtClean="0"/>
            </a:br>
            <a:r>
              <a:rPr lang="ru-RU" sz="1800" dirty="0" smtClean="0"/>
              <a:t> Верхняя сторона листочка холодная, как злая мачеха, а нижняя теплая и нежная, как мама . Отсюда и название мать-и-мачеха.</a:t>
            </a:r>
            <a:br>
              <a:rPr lang="ru-RU" sz="1800" dirty="0" smtClean="0"/>
            </a:br>
            <a:r>
              <a:rPr lang="ru-RU" sz="1800" dirty="0" smtClean="0"/>
              <a:t>Люди из этих цветов варят лечебные отвары, а насекомые любят лакомится нектаром.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506" y="1642714"/>
            <a:ext cx="3344497" cy="25083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5939" r="-2185" b="10553"/>
          <a:stretch/>
        </p:blipFill>
        <p:spPr>
          <a:xfrm>
            <a:off x="6816437" y="1416267"/>
            <a:ext cx="4239490" cy="5223262"/>
          </a:xfrm>
        </p:spPr>
      </p:pic>
      <p:sp>
        <p:nvSpPr>
          <p:cNvPr id="9" name="Выгнутая вверх стрелка 8"/>
          <p:cNvSpPr/>
          <p:nvPr/>
        </p:nvSpPr>
        <p:spPr>
          <a:xfrm>
            <a:off x="5560290" y="1477818"/>
            <a:ext cx="1616364" cy="711200"/>
          </a:xfrm>
          <a:prstGeom prst="curvedDownArrow">
            <a:avLst>
              <a:gd name="adj1" fmla="val 25000"/>
              <a:gd name="adj2" fmla="val 50000"/>
              <a:gd name="adj3" fmla="val 72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802446" y="2250569"/>
            <a:ext cx="237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было сначала, что потом?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90" y="4287720"/>
            <a:ext cx="3135745" cy="23518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1321" y="3306618"/>
            <a:ext cx="3905043" cy="29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0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327"/>
            <a:ext cx="8596668" cy="16440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Крокусы появляются в апреле. </a:t>
            </a:r>
            <a:br>
              <a:rPr lang="ru-RU" sz="2000" dirty="0" smtClean="0"/>
            </a:br>
            <a:r>
              <a:rPr lang="ru-RU" sz="2000" dirty="0" smtClean="0"/>
              <a:t>Бутон этого растения напоминает фонарик. </a:t>
            </a:r>
            <a:br>
              <a:rPr lang="ru-RU" sz="2000" dirty="0" smtClean="0"/>
            </a:br>
            <a:r>
              <a:rPr lang="ru-RU" sz="2000" dirty="0" smtClean="0"/>
              <a:t>Когда наступает ночь-цветок закрывает свой бутон, как только наступает утро-распускается вновь. 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829" y="1691073"/>
            <a:ext cx="5617007" cy="160123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96" y="1930400"/>
            <a:ext cx="4184650" cy="313848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4866" y="3640733"/>
            <a:ext cx="2167142" cy="15795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383" y="5068887"/>
            <a:ext cx="2504353" cy="18252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2891" y="3819597"/>
            <a:ext cx="2013945" cy="14678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9843" y="5041386"/>
            <a:ext cx="2122157" cy="1546730"/>
          </a:xfrm>
          <a:prstGeom prst="rect">
            <a:avLst/>
          </a:prstGeom>
        </p:spPr>
      </p:pic>
      <p:sp>
        <p:nvSpPr>
          <p:cNvPr id="15" name="Выгнутая вверх стрелка 14"/>
          <p:cNvSpPr/>
          <p:nvPr/>
        </p:nvSpPr>
        <p:spPr>
          <a:xfrm rot="14332332">
            <a:off x="5253138" y="3291077"/>
            <a:ext cx="703915" cy="1662545"/>
          </a:xfrm>
          <a:prstGeom prst="curvedDownArrow">
            <a:avLst>
              <a:gd name="adj1" fmla="val 1976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7285" y="4762823"/>
            <a:ext cx="321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Всем ли ребятам хватит по букетику для мамы ? </a:t>
            </a:r>
          </a:p>
          <a:p>
            <a:pPr algn="ctr"/>
            <a:r>
              <a:rPr lang="ru-RU" dirty="0" smtClean="0"/>
              <a:t>Чего больше, а чего меньше?</a:t>
            </a:r>
          </a:p>
          <a:p>
            <a:pPr algn="ctr"/>
            <a:r>
              <a:rPr lang="ru-RU" dirty="0" smtClean="0"/>
              <a:t>Что нужно сделать, что бы было поровну?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82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7091"/>
            <a:ext cx="8596668" cy="165330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Медуница – этот цветок в народе называют колдунья. Медуница меняет цвет своих бутонов-в начале весны  цветки розового окраса, к концу весны они становятся синими или фиолетовыми.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444" y="1930400"/>
            <a:ext cx="5862448" cy="4673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772" y="5745018"/>
            <a:ext cx="771237" cy="628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290" y="4003661"/>
            <a:ext cx="596913" cy="596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146" y="3472873"/>
            <a:ext cx="757026" cy="694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298" y="4499894"/>
            <a:ext cx="1428750" cy="847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845" y="3420688"/>
            <a:ext cx="1200348" cy="9066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915960">
            <a:off x="6318852" y="2743336"/>
            <a:ext cx="1190772" cy="991743"/>
          </a:xfrm>
          <a:prstGeom prst="rect">
            <a:avLst/>
          </a:prstGeom>
        </p:spPr>
      </p:pic>
      <p:sp>
        <p:nvSpPr>
          <p:cNvPr id="12" name="Выгнутая вверх стрелка 11"/>
          <p:cNvSpPr/>
          <p:nvPr/>
        </p:nvSpPr>
        <p:spPr>
          <a:xfrm rot="6413530">
            <a:off x="7693901" y="2565337"/>
            <a:ext cx="2078182" cy="9415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196308" y="3974849"/>
            <a:ext cx="232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и сосчитай всех насекомых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1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9455"/>
            <a:ext cx="8596668" cy="1560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Тюльпаны появляются в мае. Этот цветок вырастает из луковицы , которая находится под землей.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944" y="2160983"/>
            <a:ext cx="4203989" cy="4203989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503" y="2010063"/>
            <a:ext cx="2621349" cy="2338243"/>
          </a:xfrm>
        </p:spPr>
      </p:pic>
      <p:sp>
        <p:nvSpPr>
          <p:cNvPr id="14" name="TextBox 13"/>
          <p:cNvSpPr txBox="1"/>
          <p:nvPr/>
        </p:nvSpPr>
        <p:spPr>
          <a:xfrm>
            <a:off x="6594765" y="2674626"/>
            <a:ext cx="61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+2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0182" y="1945431"/>
            <a:ext cx="2288381" cy="20412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4516" y="2299732"/>
            <a:ext cx="2653061" cy="23665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33423" y="2489960"/>
            <a:ext cx="68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+2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055438" y="3043958"/>
            <a:ext cx="849745" cy="38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6-1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562" y="4730894"/>
            <a:ext cx="1766310" cy="17663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8063" y="4730894"/>
            <a:ext cx="1766310" cy="17663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017" y="4730894"/>
            <a:ext cx="1766310" cy="17663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54516" y="5516471"/>
            <a:ext cx="6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67971" y="55720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815461" y="5614049"/>
            <a:ext cx="342704" cy="38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6508838" y="1627475"/>
            <a:ext cx="1967346" cy="4341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28107" y="1450840"/>
            <a:ext cx="213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Рассади цветы правильно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7855"/>
            <a:ext cx="8596668" cy="166254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Ландыш с давних времен считается символом весны. Ландыши распускаются в начале мая. Сначала появляются белые цветки, а потом на месте цветов вырастают красные ягоды. Эти ягоды нельзя кушать! Они ядовиты!</a:t>
            </a:r>
            <a:br>
              <a:rPr lang="ru-RU" sz="2000" dirty="0" smtClean="0"/>
            </a:br>
            <a:r>
              <a:rPr lang="ru-RU" sz="2000" dirty="0" smtClean="0"/>
              <a:t>Люди используют ландыши для создания лекарств.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183" y="2280580"/>
            <a:ext cx="3043636" cy="37614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3" t="23714" r="2669" b="2644"/>
          <a:stretch/>
        </p:blipFill>
        <p:spPr>
          <a:xfrm>
            <a:off x="4642800" y="2013527"/>
            <a:ext cx="6690217" cy="463650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001" y="5070090"/>
            <a:ext cx="2059016" cy="1506202"/>
          </a:xfrm>
          <a:prstGeom prst="rect">
            <a:avLst/>
          </a:prstGeom>
        </p:spPr>
      </p:pic>
      <p:sp>
        <p:nvSpPr>
          <p:cNvPr id="10" name="Выгнутая вверх стрелка 9"/>
          <p:cNvSpPr/>
          <p:nvPr/>
        </p:nvSpPr>
        <p:spPr>
          <a:xfrm>
            <a:off x="8294255" y="1191491"/>
            <a:ext cx="1644072" cy="591127"/>
          </a:xfrm>
          <a:prstGeom prst="curvedDownArrow">
            <a:avLst>
              <a:gd name="adj1" fmla="val 25000"/>
              <a:gd name="adj2" fmla="val 8937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3218" y="1191491"/>
            <a:ext cx="2056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Помоги Бабочке прилететь к ландышам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62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 вспомним какие цветы встречались в этой презентации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597" y="1930400"/>
            <a:ext cx="2522970" cy="25229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604" y="3983516"/>
            <a:ext cx="4184650" cy="30499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13" y="3551453"/>
            <a:ext cx="2703377" cy="2411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3197" y="1396170"/>
            <a:ext cx="2497406" cy="2689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036" y="2964900"/>
            <a:ext cx="2166793" cy="2675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9" y="4675330"/>
            <a:ext cx="2572327" cy="19292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155" y="1796548"/>
            <a:ext cx="2556596" cy="21869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811" y="4757159"/>
            <a:ext cx="2385541" cy="1929246"/>
          </a:xfrm>
          <a:prstGeom prst="rect">
            <a:avLst/>
          </a:prstGeom>
        </p:spPr>
      </p:pic>
      <p:sp>
        <p:nvSpPr>
          <p:cNvPr id="13" name="Выгнутая вверх стрелка 12"/>
          <p:cNvSpPr/>
          <p:nvPr/>
        </p:nvSpPr>
        <p:spPr>
          <a:xfrm>
            <a:off x="3200304" y="1715811"/>
            <a:ext cx="2433804" cy="8427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7838" y="2550878"/>
            <a:ext cx="218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цветок, которого не было в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224</Words>
  <Application>Microsoft Office PowerPoint</Application>
  <PresentationFormat>Произвольный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Математическая лужайка</vt:lpstr>
      <vt:lpstr>Наступила весна.  Ярко светит солнышко, согревая своим теплом все вокруг.</vt:lpstr>
      <vt:lpstr>На полянках появляются первые цветы.  Их называют первоцветы. Эти цветы не боятся холодов и начинают расти, как только сходит  снег .</vt:lpstr>
      <vt:lpstr>Мать-и-мачеха-это яркий желтый цветочек на мохнатом стебельке.  Верхняя сторона листочка холодная, как злая мачеха, а нижняя теплая и нежная, как мама . Отсюда и название мать-и-мачеха. Люди из этих цветов варят лечебные отвары, а насекомые любят лакомится нектаром.</vt:lpstr>
      <vt:lpstr>Крокусы появляются в апреле.  Бутон этого растения напоминает фонарик.  Когда наступает ночь-цветок закрывает свой бутон, как только наступает утро-распускается вновь. </vt:lpstr>
      <vt:lpstr>Медуница – этот цветок в народе называют колдунья. Медуница меняет цвет своих бутонов-в начале весны  цветки розового окраса, к концу весны они становятся синими или фиолетовыми.</vt:lpstr>
      <vt:lpstr>Тюльпаны появляются в мае. Этот цветок вырастает из луковицы , которая находится под землей.</vt:lpstr>
      <vt:lpstr>Ландыш с давних времен считается символом весны. Ландыши распускаются в начале мая. Сначала появляются белые цветки, а потом на месте цветов вырастают красные ягоды. Эти ягоды нельзя кушать! Они ядовиты! Люди используют ландыши для создания лекарств.</vt:lpstr>
      <vt:lpstr>Давай вспомним какие цветы встречались в этой презентации</vt:lpstr>
      <vt:lpstr>Молодец ! Ты отлично справился с заданиями!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лужайка</dc:title>
  <dc:creator>НОРД</dc:creator>
  <cp:lastModifiedBy>Артем Гербель</cp:lastModifiedBy>
  <cp:revision>18</cp:revision>
  <dcterms:created xsi:type="dcterms:W3CDTF">2020-04-20T14:23:13Z</dcterms:created>
  <dcterms:modified xsi:type="dcterms:W3CDTF">2020-04-26T16:51:53Z</dcterms:modified>
</cp:coreProperties>
</file>