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89" r:id="rId3"/>
    <p:sldId id="290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94" r:id="rId12"/>
    <p:sldId id="266" r:id="rId13"/>
    <p:sldId id="268" r:id="rId14"/>
    <p:sldId id="272" r:id="rId15"/>
    <p:sldId id="273" r:id="rId16"/>
    <p:sldId id="292" r:id="rId17"/>
    <p:sldId id="274" r:id="rId18"/>
    <p:sldId id="275" r:id="rId19"/>
    <p:sldId id="291" r:id="rId20"/>
    <p:sldId id="278" r:id="rId21"/>
    <p:sldId id="280" r:id="rId22"/>
    <p:sldId id="284" r:id="rId23"/>
    <p:sldId id="29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96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6A6FD-EB6D-4777-86D8-D954AC2C3845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1F42B-9550-4E92-A5E6-15267ED7C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8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1F42B-9550-4E92-A5E6-15267ED7C66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5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4030-F10E-4589-A1F8-2911DF782E9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EC1B-D20E-4185-BE23-D3704AF45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9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4030-F10E-4589-A1F8-2911DF782E9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EC1B-D20E-4185-BE23-D3704AF45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7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4030-F10E-4589-A1F8-2911DF782E9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EC1B-D20E-4185-BE23-D3704AF45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0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4030-F10E-4589-A1F8-2911DF782E9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EC1B-D20E-4185-BE23-D3704AF45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4030-F10E-4589-A1F8-2911DF782E9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EC1B-D20E-4185-BE23-D3704AF45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4030-F10E-4589-A1F8-2911DF782E9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EC1B-D20E-4185-BE23-D3704AF45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1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4030-F10E-4589-A1F8-2911DF782E9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EC1B-D20E-4185-BE23-D3704AF45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4030-F10E-4589-A1F8-2911DF782E9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EC1B-D20E-4185-BE23-D3704AF45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4030-F10E-4589-A1F8-2911DF782E9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EC1B-D20E-4185-BE23-D3704AF45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4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4030-F10E-4589-A1F8-2911DF782E9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EC1B-D20E-4185-BE23-D3704AF45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4030-F10E-4589-A1F8-2911DF782E9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EC1B-D20E-4185-BE23-D3704AF45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64030-F10E-4589-A1F8-2911DF782E9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EC1B-D20E-4185-BE23-D3704AF45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6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s7sar.schoolrm.ru/sveden/employees/25188/460435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1567" y="195349"/>
            <a:ext cx="8972204" cy="229431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Мордовия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 Евгения Анатольевна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«Центр развития ребенка – детский сад № 7»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7467" y="2695402"/>
            <a:ext cx="7631083" cy="378229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15.12.1978 г.</a:t>
            </a:r>
          </a:p>
          <a:p>
            <a:pPr algn="l">
              <a:spcBef>
                <a:spcPts val="0"/>
              </a:spcBef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высшее,</a:t>
            </a:r>
          </a:p>
          <a:p>
            <a:pPr algn="l">
              <a:spcBef>
                <a:spcPts val="0"/>
              </a:spcBef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ВПО «Мордовский государственный университет им. Н.П. Огарёва»</a:t>
            </a:r>
          </a:p>
          <a:p>
            <a:pPr algn="l">
              <a:spcBef>
                <a:spcPts val="0"/>
              </a:spcBef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/ Преподаватель психологии</a:t>
            </a:r>
          </a:p>
          <a:p>
            <a:pPr algn="l">
              <a:spcBef>
                <a:spcPts val="0"/>
              </a:spcBef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Диплом: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101318 № 0419314</a:t>
            </a:r>
          </a:p>
          <a:p>
            <a:pPr algn="l">
              <a:spcBef>
                <a:spcPts val="0"/>
              </a:spcBef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выдачи: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июля 2015 года</a:t>
            </a:r>
          </a:p>
          <a:p>
            <a:pPr algn="l">
              <a:spcBef>
                <a:spcPts val="0"/>
              </a:spcBef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работы: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года </a:t>
            </a:r>
          </a:p>
          <a:p>
            <a:pPr algn="l">
              <a:spcBef>
                <a:spcPts val="0"/>
              </a:spcBef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работы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года</a:t>
            </a:r>
          </a:p>
          <a:p>
            <a:pPr algn="l">
              <a:spcBef>
                <a:spcPts val="0"/>
              </a:spcBef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6"/>
          <a:stretch/>
        </p:blipFill>
        <p:spPr>
          <a:xfrm>
            <a:off x="609601" y="2695402"/>
            <a:ext cx="2878666" cy="37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579" y="0"/>
            <a:ext cx="10515600" cy="17629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7.Позитивные результаты внеурочной деятельности: олимпиады, конкурсы, конференции, выставки, турниры, соревнования.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49" y="1762931"/>
            <a:ext cx="2994162" cy="4234291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79" y="2217603"/>
            <a:ext cx="4696529" cy="33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7"/>
          <a:stretch/>
        </p:blipFill>
        <p:spPr>
          <a:xfrm>
            <a:off x="1193800" y="339453"/>
            <a:ext cx="4229807" cy="6069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6" y="365125"/>
            <a:ext cx="4453467" cy="60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7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5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Наличие публикаций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40" y="1698097"/>
            <a:ext cx="3538065" cy="5007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51" y="1461029"/>
            <a:ext cx="3547237" cy="4878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0" y="956255"/>
            <a:ext cx="3788686" cy="506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94" y="232756"/>
            <a:ext cx="10515600" cy="9187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Наличие авторских программ, методических пособий, методических рекомендаций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88" y="1276730"/>
            <a:ext cx="10838411" cy="502431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r="4228" b="4198"/>
          <a:stretch/>
        </p:blipFill>
        <p:spPr>
          <a:xfrm>
            <a:off x="295255" y="1351160"/>
            <a:ext cx="3531678" cy="5075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48" y="1351160"/>
            <a:ext cx="3690230" cy="50751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93" y="1351160"/>
            <a:ext cx="3816880" cy="52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26" y="148995"/>
            <a:ext cx="10515600" cy="119766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Выступления на научно-практических конференциях, педагогических чтениях, семинарах, секциях, методических объединениях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49" y="1744133"/>
            <a:ext cx="3459818" cy="4758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26" y="1744133"/>
            <a:ext cx="3459818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8" y="270933"/>
            <a:ext cx="3256913" cy="4605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47" y="609600"/>
            <a:ext cx="3533694" cy="4859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65" y="1202265"/>
            <a:ext cx="3853818" cy="53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1440" b="3415"/>
          <a:stretch/>
        </p:blipFill>
        <p:spPr>
          <a:xfrm>
            <a:off x="5634885" y="1424782"/>
            <a:ext cx="5955981" cy="43513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477"/>
            <a:ext cx="4394620" cy="62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36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702" y="0"/>
            <a:ext cx="10515600" cy="11145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</a:rPr>
              <a:t>11. Проведение мастер-классов, </a:t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открытых занятий, мероприятий (очно)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26" y="1114540"/>
            <a:ext cx="4051152" cy="55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158" y="133004"/>
            <a:ext cx="10515600" cy="10015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Экспертная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3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158" y="133004"/>
            <a:ext cx="10515600" cy="10015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Общественно-педагогическая активность педагога: участие в работе педагогических сообществ, комиссиях, жюри конкурсов.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8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3298" y="2153393"/>
            <a:ext cx="86309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https://ds7sar.schoolrm.ru/sveden/employees/25188/460435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253" y="116380"/>
            <a:ext cx="10515600" cy="10287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</a:rPr>
            </a:b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14.Участие педагога в профессиональных конкурсах</a:t>
            </a:r>
            <a:r>
              <a:rPr lang="ru-RU" sz="3600" b="1" dirty="0" smtClean="0">
                <a:latin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</a:rPr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04" y="1145080"/>
            <a:ext cx="3908231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54000"/>
            <a:ext cx="10515600" cy="9481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Наставничество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0" y="363709"/>
            <a:ext cx="10515600" cy="98742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</a:rPr>
              <a:t>16. Награды поощрения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10" y="1351134"/>
            <a:ext cx="6921680" cy="48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5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9" y="220134"/>
            <a:ext cx="4609951" cy="6340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81" y="220134"/>
            <a:ext cx="4609951" cy="634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491"/>
            <a:ext cx="10515600" cy="11602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Качество реализации коррекционно-развивающих и развивающих программ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96" y="1248697"/>
            <a:ext cx="3752803" cy="51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34" y="0"/>
            <a:ext cx="11787446" cy="15627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Качество организации деятельности в соответствии с направлениями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(психодиагностика,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психокоррекция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реабилитация,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психопрофилактика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психоконсультирование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психопросвящение</a:t>
            </a:r>
            <a:r>
              <a:rPr lang="ru-RU" sz="3100" dirty="0" smtClean="0"/>
              <a:t>)</a:t>
            </a:r>
            <a:endParaRPr lang="ru-RU" sz="3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7" y="1681326"/>
            <a:ext cx="3640667" cy="5006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681326"/>
            <a:ext cx="3640667" cy="50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19"/>
            <a:ext cx="10515600" cy="66565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Взаимодействие с родителями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9" y="1102206"/>
            <a:ext cx="3434074" cy="4722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00" y="1102205"/>
            <a:ext cx="3434074" cy="4722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01" y="1126066"/>
            <a:ext cx="3416725" cy="46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952" y="132370"/>
            <a:ext cx="10515600" cy="6989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18" y="831273"/>
            <a:ext cx="4093291" cy="56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09" y="831274"/>
            <a:ext cx="4093291" cy="56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204" y="132370"/>
            <a:ext cx="10515600" cy="69890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Взаимодействие с обучающимися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17" y="831273"/>
            <a:ext cx="4101952" cy="5641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81" y="831273"/>
            <a:ext cx="4101953" cy="56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978" y="152400"/>
            <a:ext cx="10515600" cy="108129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Результаты участия в инновационной (экспериментальной деятельности)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79" y="1395778"/>
            <a:ext cx="3556000" cy="4890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395778"/>
            <a:ext cx="3556000" cy="48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3087</TotalTime>
  <Words>163</Words>
  <Application>Microsoft Office PowerPoint</Application>
  <PresentationFormat>Широкоэкранный</PresentationFormat>
  <Paragraphs>30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Министерство Образования Республики Мордовия Портфолио Макаренко Евгения Анатольевна, педагога-психолога МАДОУ «Центр развития ребенка – детский сад № 7»</vt:lpstr>
      <vt:lpstr>Презентация PowerPoint</vt:lpstr>
      <vt:lpstr>Презентация PowerPoint</vt:lpstr>
      <vt:lpstr>1. Качество реализации коррекционно-развивающих и развивающих программ</vt:lpstr>
      <vt:lpstr>2. Качество организации деятельности в соответствии с направлениями (психодиагностика, психокоррекция, реабилитация, психопрофилактика, психоконсультирование и психопросвящение)</vt:lpstr>
      <vt:lpstr>3. Взаимодействие с родителями</vt:lpstr>
      <vt:lpstr>4. Взаимодействие с педагогами</vt:lpstr>
      <vt:lpstr>5. Взаимодействие с обучающимися </vt:lpstr>
      <vt:lpstr>6. Результаты участия в инновационной (экспериментальной деятельности)</vt:lpstr>
      <vt:lpstr>7.Позитивные результаты внеурочной деятельности: олимпиады, конкурсы, конференции, выставки, турниры, соревнования.</vt:lpstr>
      <vt:lpstr>Презентация PowerPoint</vt:lpstr>
      <vt:lpstr>8. Наличие публикаций </vt:lpstr>
      <vt:lpstr>9. Наличие авторских программ, методических пособий, методических рекомендаций </vt:lpstr>
      <vt:lpstr> 10. Выступления на научно-практических конференциях, педагогических чтениях, семинарах, секциях, методических объединениях </vt:lpstr>
      <vt:lpstr>Презентация PowerPoint</vt:lpstr>
      <vt:lpstr>Презентация PowerPoint</vt:lpstr>
      <vt:lpstr>11. Проведение мастер-классов,  открытых занятий, мероприятий (очно)</vt:lpstr>
      <vt:lpstr> 12. Экспертная деятельность</vt:lpstr>
      <vt:lpstr>  13. Общественно-педагогическая активность педагога: участие в работе педагогических сообществ, комиссиях, жюри конкурсов.</vt:lpstr>
      <vt:lpstr>  14.Участие педагога в профессиональных конкурсах  </vt:lpstr>
      <vt:lpstr>  15. Наставничество </vt:lpstr>
      <vt:lpstr>16. Награды поощрения</vt:lpstr>
      <vt:lpstr>Спасибо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РФ ПОРТФОЛИО ДУВАЛКИНОЙ ЛИЛИИ СЕРГЕЕВНЫ</dc:title>
  <dc:creator>Пользователь</dc:creator>
  <cp:lastModifiedBy>Пользователь</cp:lastModifiedBy>
  <cp:revision>52</cp:revision>
  <dcterms:created xsi:type="dcterms:W3CDTF">2017-11-03T10:03:37Z</dcterms:created>
  <dcterms:modified xsi:type="dcterms:W3CDTF">2021-10-07T07:05:57Z</dcterms:modified>
</cp:coreProperties>
</file>