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16" r:id="rId3"/>
    <p:sldId id="317" r:id="rId4"/>
    <p:sldId id="318" r:id="rId5"/>
    <p:sldId id="286" r:id="rId6"/>
    <p:sldId id="288" r:id="rId7"/>
    <p:sldId id="289" r:id="rId8"/>
    <p:sldId id="290" r:id="rId9"/>
    <p:sldId id="291" r:id="rId10"/>
    <p:sldId id="292" r:id="rId11"/>
    <p:sldId id="309" r:id="rId12"/>
    <p:sldId id="310" r:id="rId13"/>
    <p:sldId id="311" r:id="rId14"/>
    <p:sldId id="312" r:id="rId15"/>
    <p:sldId id="313" r:id="rId16"/>
    <p:sldId id="314" r:id="rId17"/>
    <p:sldId id="307" r:id="rId18"/>
    <p:sldId id="308" r:id="rId19"/>
    <p:sldId id="293" r:id="rId20"/>
    <p:sldId id="31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27FC7A8-2FD8-4F03-99C3-BD34B05B494C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7C2B54-D150-4265-97FB-2928E9E49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/>
              <a:t>Медиация в детском саду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488" y="3539864"/>
            <a:ext cx="6286512" cy="16036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Подготовила </a:t>
            </a:r>
            <a:r>
              <a:rPr lang="ru-RU" i="1" dirty="0" smtClean="0"/>
              <a:t>Наумова Татьяна Викторовна –           			педагог-психолог </a:t>
            </a:r>
          </a:p>
          <a:p>
            <a:r>
              <a:rPr lang="ru-RU" i="1" dirty="0" smtClean="0"/>
              <a:t>СП «Детский сад №7 комбинированного вида»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1097DBA-9A8D-4882-ACA2-5DA9D7917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3176598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582594"/>
          </a:xfrm>
        </p:spPr>
        <p:txBody>
          <a:bodyPr>
            <a:noAutofit/>
          </a:bodyPr>
          <a:lstStyle/>
          <a:p>
            <a:r>
              <a:rPr lang="ru-RU" sz="2600" b="1" dirty="0"/>
              <a:t>Основные причины возникновения конфликтов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1. «Разрушение игры»</a:t>
            </a:r>
          </a:p>
          <a:p>
            <a:pPr marL="0" lv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2. «По поводу выбора общей темы игры»</a:t>
            </a:r>
          </a:p>
          <a:p>
            <a:pPr marL="0" lv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3. «По поводу состава участников игры»</a:t>
            </a:r>
          </a:p>
          <a:p>
            <a:pPr marL="0" lv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4. «Из-за ролей» </a:t>
            </a:r>
          </a:p>
          <a:p>
            <a:pPr marL="0" lv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5. «Из-за игрушек» </a:t>
            </a:r>
          </a:p>
          <a:p>
            <a:pPr marL="0" lv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6. «По поводу сюжета игры»</a:t>
            </a:r>
          </a:p>
          <a:p>
            <a:pPr marL="0" lvl="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7. «По поводу правильности игровых действий»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BEFE2B-3080-4A67-BC1A-B7E76D7D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sz="3100" b="1" dirty="0"/>
              <a:t>Обучение дошкольников способам поведения в конфликте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6267E9-B405-443B-8107-9230AD8CD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разрешения конфликтов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Деструктивный способ: отношение ребенка выражается позицией: «Силой заставлю их играть», «Пожалуюсь взрослому, и она заставит всех играть», «Заберу игрушки и буду играть один».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Конструктивный способ: ребенок</a:t>
            </a:r>
            <a:r>
              <a:rPr lang="ru-RU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решает вопрос разрешения конфликта путем позитивного отношения к ссоре: «Вместе с ребятами решим, как будем играть», «Поделюсь игрушками».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769D43-CDE5-4244-A6A1-567A3E6B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4742184"/>
            <a:ext cx="2857520" cy="18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8387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E6053C-B4EF-40E8-8B85-FC20AF3D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Методика активного слушания (с одним ребенком)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D1CD1F-D575-47CC-B5AF-1FE076038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выслушать и услышать ребенка;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осуществлять обратную связь: отражать информацию и чувства ребенка. 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показать поддержку, уточнить, слушать с сочувствием, повторять наиболее важные мысли и чувства;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занимать нейтральную позицию, не принимать ничью сторону;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выдержать паузу;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высказывать свое мнение;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разговаривать в спокойной обстановке.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499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9B9F8-9ADA-499D-8035-03A3DC8C2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906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/>
              <a:t>Методика активного слушания </a:t>
            </a:r>
            <a:br>
              <a:rPr lang="ru-RU" sz="3200" b="1" i="1" dirty="0"/>
            </a:br>
            <a:r>
              <a:rPr lang="ru-RU" sz="3200" b="1" i="1" dirty="0"/>
              <a:t>(с несколькими детьми)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3B817EC-27C6-4DEA-8410-8B192DFA4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правильно задавать вопросы: что произошло? (сформулировать суть конфликта), выяснить причины (почему это произошло), что привело к конфликту, определить и назвать какие чувства вызвал конфликт у участников, как быть в этой ситуации;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выслушать всех участников спора;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дать возможность каждому высказать свою точку зрения и понять, что в его проблему вникают;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помочь детям сделать выводы из своих собственных слов.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746263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96634-4759-41F1-890A-1D083A93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Методы и приемы предупреждения конфликтов и обучения поведению в конфликте: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53AF10-0F40-4EB0-B68F-0882186E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сюжетно-ролевые игры с наличием проблемной ситуации;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интерактивные игры;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тренинги, обучающие формам конструктивного поведения в разрешении конфликтной ситуации;</a:t>
            </a:r>
          </a:p>
          <a:p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психогимнастика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чтение и обсуждение художественной литературы;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просмотр и анализ фрагментов мультипликационных фильмов;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беседы.</a:t>
            </a:r>
          </a:p>
        </p:txBody>
      </p:sp>
    </p:spTree>
    <p:extLst>
      <p:ext uri="{BB962C8B-B14F-4D97-AF65-F5344CB8AC3E}">
        <p14:creationId xmlns:p14="http://schemas.microsoft.com/office/powerpoint/2010/main" xmlns="" val="632893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E903FF-BABD-4796-A156-E644E7D2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Средства развития коммуникативных навыков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44C19B-DEC0-4D30-8189-E77EAA4FE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84632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сказки;</a:t>
            </a:r>
          </a:p>
          <a:p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рассказы;</a:t>
            </a:r>
          </a:p>
          <a:p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мультфильмы;</a:t>
            </a:r>
          </a:p>
          <a:p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рассказы педагога;</a:t>
            </a:r>
          </a:p>
          <a:p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сюжетно-ролевые игры и игры-драматизации; </a:t>
            </a:r>
          </a:p>
          <a:p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типично детские средства: фольклорные «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мирилки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», «прощальные» предметы, «прощальное» место («Уголок мира»); «Мирные стулья»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AC3AE6-B8DF-4796-A8A1-CC69A27B3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4500570"/>
            <a:ext cx="3783194" cy="18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710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77A451-D83A-43B0-BE66-712072137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/>
              <a:t>Условия развития медиативного диалога: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59A1A2-3847-4615-B1C8-8C3CA0E4C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создание в группе социально-психологической атмосферы доверия;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вовлеченность во взаимодействие по поводу развития диалога и реализации социокультурных программ родителей и других взрослых;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организация социокультурного пространства деятельности детей;</a:t>
            </a: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организация взаимодействия детей друг с другом с опорой на специфику детской субкультуры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7954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DBD738-95F5-4E15-9A69-E5F394D2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2401B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Ситуация 1.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69220E-FA36-4EE9-A6B9-4196122E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Когда дошкольники приходят с игрушками в группу детского сада, между ними часто возникают конфликты. Ребенок остро реагирует, когда сверстник берет его игрушку без разрешения: может заплакать, потребовать вернуть, разозлиться и даже ударить того, кто взял дорогую ему вещь. То есть он любым способом отстаивает свое личное имущество, право распоряжаться которым имеет только он.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1845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DBD738-95F5-4E15-9A69-E5F394D2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2401B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Ситуация 2.</a:t>
            </a:r>
            <a:endParaRPr lang="ru-R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69220E-FA36-4EE9-A6B9-4196122E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Конфликт «воспитатель – ребенок»</a:t>
            </a:r>
          </a:p>
          <a:p>
            <a:pPr marL="0" indent="0" algn="just">
              <a:buNone/>
            </a:pPr>
            <a:endParaRPr lang="ru-RU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Ребенок</a:t>
            </a:r>
            <a:r>
              <a:rPr lang="ru-RU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не может найти свою игрушку и начинает громко плакать, капризничать. Ситуация возникла во время сбора на прогулку, когда невозможно нарушить или отменить процесс одевания.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155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Ситуация 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algn="just"/>
            <a:r>
              <a:rPr lang="ru-RU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Конфликт между родителями детей из-за порчи домашних игрушек: </a:t>
            </a:r>
          </a:p>
          <a:p>
            <a:pPr marL="0" indent="0" algn="just">
              <a:buNone/>
            </a:pPr>
            <a:endParaRPr lang="ru-RU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1-й родитель: Ваш ребенок сломал дорогую игрушку, купите аналогичную или верните деньги.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2-й родитель: А зачем Вы разрешили, что бы  ребенок принес дорогую игрушку в детский сад? </a:t>
            </a:r>
            <a:endParaRPr lang="ru-RU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383E7D-9CF6-4642-9FE6-8D7B4600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Цели медиативной службы детского сада: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4FA894-8395-498E-9075-21F3262B5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450215">
              <a:spcAft>
                <a:spcPts val="800"/>
              </a:spcAft>
            </a:pPr>
            <a:r>
              <a:rPr lang="ru-RU" sz="3000" dirty="0"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создать условия для формирования бесконфликтной образовательной среды детского сада;</a:t>
            </a:r>
          </a:p>
          <a:p>
            <a:pPr indent="450215">
              <a:spcAft>
                <a:spcPts val="800"/>
              </a:spcAft>
            </a:pPr>
            <a:r>
              <a:rPr lang="ru-RU" sz="3000" dirty="0">
                <a:effectLst/>
                <a:latin typeface="Batang" pitchFamily="18" charset="-127"/>
                <a:ea typeface="Batang" pitchFamily="18" charset="-127"/>
                <a:cs typeface="Times New Roman" panose="02020603050405020304" pitchFamily="18" charset="0"/>
              </a:rPr>
              <a:t>формирование культуры отношений субъектов образовательного процесса (воспитанников, сотрудников, родителей (законных представителей), администрации) посредством медиативных технологий.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1191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37BF39-B5C0-4A96-8DCE-D4657BC1B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0C0"/>
                </a:solidFill>
              </a:rPr>
              <a:t>Ситуация 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5A3DCFF-661B-4B78-B1A7-DFE82BE37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Ребенок, приходя домой из детского сада, жалуется на то, что с ним не хотят играть дети в группе.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Родители поинтересовались, с чем это связано.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Воспитатель, наблюдая за ребенком, приобщая его к совместным играм с другими детьми, заметил, что он все время хочет быть на первых ролях, всем играющим говорит, что они в игре жульничают, играют не по правилам, делает всем множество </a:t>
            </a:r>
            <a:r>
              <a:rPr lang="ru-RU" dirty="0" smtClea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замечаний</a:t>
            </a: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ответ на это дети отказываются с ним играть. Педагог заметил также, что в большинстве случаев воспитанник не прав. </a:t>
            </a:r>
          </a:p>
        </p:txBody>
      </p:sp>
    </p:spTree>
    <p:extLst>
      <p:ext uri="{BB962C8B-B14F-4D97-AF65-F5344CB8AC3E}">
        <p14:creationId xmlns:p14="http://schemas.microsoft.com/office/powerpoint/2010/main" xmlns="" val="426144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C739E3-CAC1-418A-A4F7-20D121D9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Миссия медиативной службы детского сада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080A1A-DD9A-493F-B21E-B8A0CCDF7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	Развить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 закрепить способность людей к взаимопониманию как культурную традицию.</a:t>
            </a: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75AA57-42B2-4835-8916-85E85DC27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786190"/>
            <a:ext cx="4569582" cy="22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503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224DCE-E548-4159-98B7-1C2AF5F9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медиативной службы детского сада: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A9F7EC-811F-4718-BDE3-81A07C02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взаимодействие и сотрудничество с родителями воспитанников, общественностью, социальными партнерами с целью их вовлечения в реализацию медиативного подхода;</a:t>
            </a:r>
          </a:p>
          <a:p>
            <a:pPr>
              <a:spcBef>
                <a:spcPts val="120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профессиональную компетентность сотрудников детского сада посредством обучения их медиативным технологиям и основам медиации;</a:t>
            </a:r>
          </a:p>
          <a:p>
            <a:pPr>
              <a:spcBef>
                <a:spcPts val="120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популяризировать конструктивные способы урегулирования конфликтов;</a:t>
            </a:r>
          </a:p>
          <a:p>
            <a:pPr>
              <a:spcBef>
                <a:spcPts val="1200"/>
              </a:spcBef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эффективной системы взаимопомощи между всеми участниками 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426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B1DE1713-2274-46AA-A88C-F2C647094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720" y="1124744"/>
            <a:ext cx="7723711" cy="4752528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xmlns="" id="{B1DE1713-2274-46AA-A88C-F2C647094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8634622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01B8D70-EC06-44B2-9687-AF5EC4014F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1472" y="785794"/>
            <a:ext cx="8115328" cy="5371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Общие характеристики конфликтности дошкольников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активность в установлении контактов со сверстниками; </a:t>
            </a:r>
          </a:p>
          <a:p>
            <a:pPr lvl="0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стремление к обострению ситуации и доминированию над другими; </a:t>
            </a:r>
          </a:p>
          <a:p>
            <a:pPr lvl="0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неумение идти на компромисс; </a:t>
            </a:r>
          </a:p>
          <a:p>
            <a:pPr lvl="0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эгоистичность и эгоцентричность; </a:t>
            </a:r>
          </a:p>
          <a:p>
            <a:pPr lvl="0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невнимательность к другим; </a:t>
            </a:r>
          </a:p>
          <a:p>
            <a:pPr lvl="0"/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желание посредством повышенной агрессивности избавиться от собственной тревожности и т.д.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540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/>
              <a:t>Группы конфликтных детей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</a:pPr>
            <a:r>
              <a:rPr lang="ru-RU" dirty="0">
                <a:latin typeface="+mj-lt"/>
              </a:rPr>
              <a:t>«Я всегда прав»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latin typeface="+mj-lt"/>
              </a:rPr>
              <a:t>«Я лучше других»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latin typeface="+mj-lt"/>
              </a:rPr>
              <a:t>«Я – взрослый, я – главный»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latin typeface="+mj-lt"/>
              </a:rPr>
              <a:t>«Я за себя постою»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latin typeface="+mj-lt"/>
              </a:rPr>
              <a:t>«Я хороший»</a:t>
            </a:r>
          </a:p>
          <a:p>
            <a:pPr lvl="0">
              <a:spcBef>
                <a:spcPts val="1200"/>
              </a:spcBef>
            </a:pPr>
            <a:endParaRPr lang="ru-RU" dirty="0"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DA4A07E-645C-41A1-AE84-B80E2117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392996"/>
            <a:ext cx="5591944" cy="27959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77809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/>
              <a:t>Варианты агрессивного поведения: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686700" cy="4929411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физическая агрессия – конфликтные ситуации со сверстниками ребенок разрешает при помощи кулаков;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устная агрессия – крик, брань, жалобы, демонстративные угрозы, оскорбления и унижения другого;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разрушительность – ребенок преднамеренно вмешивается в игру сверстников, разрушает продукты деятельности другого, уничтожает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или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портит чужие вещи;</a:t>
            </a:r>
          </a:p>
          <a:p>
            <a:pPr lvl="0">
              <a:spcBef>
                <a:spcPts val="1200"/>
              </a:spcBef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непослушание – своеобразный протест на требования, просьбы взрослых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392</TotalTime>
  <Words>897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Медиация в детском саду</vt:lpstr>
      <vt:lpstr>Цели медиативной службы детского сада:</vt:lpstr>
      <vt:lpstr>Миссия медиативной службы детского сада </vt:lpstr>
      <vt:lpstr>Задачи медиативной службы детского сада:</vt:lpstr>
      <vt:lpstr>Слайд 5</vt:lpstr>
      <vt:lpstr>Слайд 6</vt:lpstr>
      <vt:lpstr>Общие характеристики конфликтности дошкольников </vt:lpstr>
      <vt:lpstr>Группы конфликтных детей</vt:lpstr>
      <vt:lpstr>Варианты агрессивного поведения:</vt:lpstr>
      <vt:lpstr>Основные причины возникновения конфликтов </vt:lpstr>
      <vt:lpstr> Обучение дошкольников способам поведения в конфликте</vt:lpstr>
      <vt:lpstr>Методика активного слушания (с одним ребенком)</vt:lpstr>
      <vt:lpstr>Методика активного слушания  (с несколькими детьми)</vt:lpstr>
      <vt:lpstr>Методы и приемы предупреждения конфликтов и обучения поведению в конфликте: </vt:lpstr>
      <vt:lpstr>  Средства развития коммуникативных навыков </vt:lpstr>
      <vt:lpstr>Условия развития медиативного диалога: </vt:lpstr>
      <vt:lpstr>Ситуация 1.</vt:lpstr>
      <vt:lpstr>Ситуация 2.</vt:lpstr>
      <vt:lpstr>Ситуация 3</vt:lpstr>
      <vt:lpstr>Ситуация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управления персоналом в образовательной организации</dc:title>
  <dc:creator>Ольга</dc:creator>
  <cp:lastModifiedBy>Windows User</cp:lastModifiedBy>
  <cp:revision>52</cp:revision>
  <dcterms:created xsi:type="dcterms:W3CDTF">2020-01-17T19:04:56Z</dcterms:created>
  <dcterms:modified xsi:type="dcterms:W3CDTF">2022-02-21T04:56:32Z</dcterms:modified>
</cp:coreProperties>
</file>