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951DDF-DB88-4F58-B720-F105EAD7E8F3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EA902E-B6B5-434D-BBD3-9152F8747F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effectLst/>
              </a:rPr>
              <a:t>«Светофор – друг ребят и зверят»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98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20162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занятиях по ПДД во второй младшей группе происходит знакомство с понятием светофор.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84969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16632"/>
            <a:ext cx="3850768" cy="35323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Автор: Панина Л.Н.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18256" y="1318456"/>
            <a:ext cx="597666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8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Занятия проходят в три этапа.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93776" indent="-457200">
              <a:buAutoNum type="arabicPeriod"/>
            </a:pPr>
            <a:r>
              <a:rPr lang="ru-RU" sz="4800" dirty="0" smtClean="0"/>
              <a:t>Игра</a:t>
            </a:r>
          </a:p>
          <a:p>
            <a:pPr marL="493776" indent="-457200">
              <a:buAutoNum type="arabicPeriod"/>
            </a:pPr>
            <a:r>
              <a:rPr lang="ru-RU" sz="4800" dirty="0" smtClean="0"/>
              <a:t>Беседа</a:t>
            </a:r>
          </a:p>
          <a:p>
            <a:pPr marL="493776" indent="-457200">
              <a:buAutoNum type="arabicPeriod"/>
            </a:pPr>
            <a:r>
              <a:rPr lang="ru-RU" sz="4800" dirty="0" err="1" smtClean="0"/>
              <a:t>Апликация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5974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2576" y="1268760"/>
            <a:ext cx="6264696" cy="45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98476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9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48464" cy="6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8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9882" y="634431"/>
            <a:ext cx="6396205" cy="5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3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820206"/>
            <a:ext cx="3706752" cy="3625018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Знакомство детей и родителей с правилами ПДД проходит в рамках родительского клуба «Моя семья – мое счастье»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0547" y="1160747"/>
            <a:ext cx="6048670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5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568952" cy="384658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Выставляются папки-передвижки для родителей по консультации правил ПДД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842493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89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</TotalTime>
  <Words>63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«Светофор – друг ребят и зверят»</vt:lpstr>
      <vt:lpstr>На занятиях по ПДД во второй младшей группе происходит знакомство с понятием светофор.</vt:lpstr>
      <vt:lpstr>Автор: Панина Л.Н.</vt:lpstr>
      <vt:lpstr>Занятия проходят в три этапа.</vt:lpstr>
      <vt:lpstr>Презентация PowerPoint</vt:lpstr>
      <vt:lpstr>Презентация PowerPoint</vt:lpstr>
      <vt:lpstr>Презентация PowerPoint</vt:lpstr>
      <vt:lpstr>Знакомство детей и родителей с правилами ПДД проходит в рамках родительского клуба «Моя семья – мое счастье»</vt:lpstr>
      <vt:lpstr>Выставляются папки-передвижки для родителей по консультации правил ПДД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«Светофор – друг ребят и зверят»</dc:title>
  <dc:creator>www</dc:creator>
  <cp:lastModifiedBy>www</cp:lastModifiedBy>
  <cp:revision>3</cp:revision>
  <dcterms:created xsi:type="dcterms:W3CDTF">2018-02-19T08:06:35Z</dcterms:created>
  <dcterms:modified xsi:type="dcterms:W3CDTF">2018-02-19T08:28:30Z</dcterms:modified>
</cp:coreProperties>
</file>