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0" r:id="rId1"/>
  </p:sldMasterIdLst>
  <p:notesMasterIdLst>
    <p:notesMasterId r:id="rId48"/>
  </p:notesMasterIdLst>
  <p:handoutMasterIdLst>
    <p:handoutMasterId r:id="rId49"/>
  </p:handoutMasterIdLst>
  <p:sldIdLst>
    <p:sldId id="286" r:id="rId2"/>
    <p:sldId id="419" r:id="rId3"/>
    <p:sldId id="358" r:id="rId4"/>
    <p:sldId id="359" r:id="rId5"/>
    <p:sldId id="360" r:id="rId6"/>
    <p:sldId id="374" r:id="rId7"/>
    <p:sldId id="373" r:id="rId8"/>
    <p:sldId id="375" r:id="rId9"/>
    <p:sldId id="376" r:id="rId10"/>
    <p:sldId id="377" r:id="rId11"/>
    <p:sldId id="378" r:id="rId12"/>
    <p:sldId id="379" r:id="rId13"/>
    <p:sldId id="380" r:id="rId14"/>
    <p:sldId id="402" r:id="rId15"/>
    <p:sldId id="405" r:id="rId16"/>
    <p:sldId id="404" r:id="rId17"/>
    <p:sldId id="364" r:id="rId18"/>
    <p:sldId id="416" r:id="rId19"/>
    <p:sldId id="413" r:id="rId20"/>
    <p:sldId id="408" r:id="rId21"/>
    <p:sldId id="382" r:id="rId22"/>
    <p:sldId id="383" r:id="rId23"/>
    <p:sldId id="395" r:id="rId24"/>
    <p:sldId id="384" r:id="rId25"/>
    <p:sldId id="385" r:id="rId26"/>
    <p:sldId id="406" r:id="rId27"/>
    <p:sldId id="386" r:id="rId28"/>
    <p:sldId id="387" r:id="rId29"/>
    <p:sldId id="388" r:id="rId30"/>
    <p:sldId id="390" r:id="rId31"/>
    <p:sldId id="415" r:id="rId32"/>
    <p:sldId id="414" r:id="rId33"/>
    <p:sldId id="396" r:id="rId34"/>
    <p:sldId id="398" r:id="rId35"/>
    <p:sldId id="397" r:id="rId36"/>
    <p:sldId id="399" r:id="rId37"/>
    <p:sldId id="400" r:id="rId38"/>
    <p:sldId id="401" r:id="rId39"/>
    <p:sldId id="412" r:id="rId40"/>
    <p:sldId id="411" r:id="rId41"/>
    <p:sldId id="418" r:id="rId42"/>
    <p:sldId id="417" r:id="rId43"/>
    <p:sldId id="391" r:id="rId44"/>
    <p:sldId id="394" r:id="rId45"/>
    <p:sldId id="392" r:id="rId46"/>
    <p:sldId id="393" r:id="rId4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BF5A3"/>
    <a:srgbClr val="0033CC"/>
    <a:srgbClr val="B74B09"/>
    <a:srgbClr val="CC66FF"/>
    <a:srgbClr val="FFFF00"/>
    <a:srgbClr val="FFFF66"/>
    <a:srgbClr val="66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8172" autoAdjust="0"/>
  </p:normalViewPr>
  <p:slideViewPr>
    <p:cSldViewPr>
      <p:cViewPr>
        <p:scale>
          <a:sx n="82" d="100"/>
          <a:sy n="82" d="100"/>
        </p:scale>
        <p:origin x="-148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CD4F66CF-48F7-4ADA-9DA2-60B1DE3489E9}" type="datetimeFigureOut">
              <a:rPr lang="ru-RU"/>
              <a:pPr>
                <a:defRPr/>
              </a:pPr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2B7EE13-9B06-4583-ADCF-57C0C5F58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7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63" tIns="47781" rIns="95563" bIns="4778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6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63" tIns="47781" rIns="95563" bIns="4778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63" tIns="47781" rIns="95563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4"/>
            <a:ext cx="294566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63" tIns="47781" rIns="95563" bIns="4778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4"/>
            <a:ext cx="294566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63" tIns="47781" rIns="95563" bIns="4778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398CAAC-321B-4799-8D0F-8223EA025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37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C708F-2D3D-48FA-97D2-92431DFFC9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55A3-C80B-4A3B-A499-D991A783A8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FAC21-044F-4807-9E36-0FE5BE91C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31F5C-9A31-4D54-86F0-6BE2345C32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E3196-D29F-4389-A98B-E731D9B361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17FC9-AA4C-4795-B17A-9BB449B05F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459DAE-3F23-4FFF-A25C-CEEACB9A3D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17E787-DD2B-4174-9518-956F6540C6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7D070-A9C7-43A6-B0E7-7BBB897A71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A269A-9912-408A-BBF7-C728E7620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664C1-3388-43F5-81B7-25808BA2ED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357841-B612-4D27-A0B6-A381859012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142852"/>
            <a:ext cx="8072494" cy="3571900"/>
          </a:xfrm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entury Schoolbook" pitchFamily="18" charset="0"/>
              </a:rPr>
              <a:t>Министерство образования</a:t>
            </a:r>
            <a:r>
              <a:rPr lang="ru-RU" sz="36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br>
              <a:rPr lang="ru-RU" sz="36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entury Schoolbook" pitchFamily="18" charset="0"/>
              </a:rPr>
              <a:t>Республики Мордовия</a:t>
            </a:r>
            <a:r>
              <a:rPr lang="ru-RU" sz="4000" b="1" i="1" dirty="0" smtClean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3600" b="1" i="1" dirty="0" err="1" smtClean="0">
                <a:solidFill>
                  <a:srgbClr val="C00000"/>
                </a:solidFill>
                <a:latin typeface="Century Schoolbook" pitchFamily="18" charset="0"/>
              </a:rPr>
              <a:t>Портфолио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200" i="1" dirty="0" smtClean="0">
                <a:solidFill>
                  <a:srgbClr val="C00000"/>
                </a:solidFill>
                <a:latin typeface="Century Schoolbook" pitchFamily="18" charset="0"/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en-US" sz="2700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Гущиной </a:t>
            </a:r>
            <a:r>
              <a:rPr lang="en-US" sz="2200" b="1" i="1" dirty="0" smtClean="0">
                <a:solidFill>
                  <a:srgbClr val="C00000"/>
                </a:solidFill>
                <a:latin typeface="Century Schoolbook" pitchFamily="18" charset="0"/>
              </a:rPr>
              <a:t> </a:t>
            </a:r>
            <a: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  <a:t>Натальи Геннадьевны</a:t>
            </a:r>
            <a:br>
              <a:rPr lang="ru-RU" sz="2700" b="1" i="1" dirty="0" smtClean="0">
                <a:solidFill>
                  <a:srgbClr val="C00000"/>
                </a:solidFill>
                <a:latin typeface="Century Schoolbook" pitchFamily="18" charset="0"/>
              </a:rPr>
            </a:br>
            <a:r>
              <a:rPr lang="en-US" sz="2200" b="1" i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инструктора по физической культуре</a:t>
            </a:r>
            <a:r>
              <a:rPr lang="ru-RU" sz="1800" b="1" dirty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муниципального дошкольного</a:t>
            </a:r>
            <a:b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 образовательного учреждения </a:t>
            </a: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/>
            </a:r>
            <a:b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Century Schoolbook" pitchFamily="18" charset="0"/>
              </a:rPr>
              <a:t>            </a:t>
            </a: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городского округа Саранск</a:t>
            </a:r>
            <a:b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entury Schoolbook" pitchFamily="18" charset="0"/>
              </a:rPr>
              <a:t>« Детский сад №44»</a:t>
            </a:r>
            <a:endParaRPr lang="ru-RU" sz="1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6480175" y="3643314"/>
            <a:ext cx="1980257" cy="23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ru-RU" altLang="ru-RU" sz="2400"/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571471" y="3643314"/>
            <a:ext cx="590870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Дата рождения: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21.03.1975 г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.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Профессиональное образование: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высшее,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МГПИ 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им. М. Е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. </a:t>
            </a:r>
            <a:r>
              <a:rPr lang="ru-RU" sz="1400" b="1" u="sng" dirty="0" err="1" smtClean="0">
                <a:solidFill>
                  <a:srgbClr val="002060"/>
                </a:solidFill>
                <a:latin typeface="Century Schoolbook" pitchFamily="18" charset="0"/>
              </a:rPr>
              <a:t>Евсевьева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с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пециализация 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«Олигофренопедагогика»  с дополнительной специальностью «Логопедия»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Квалификация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«</a:t>
            </a:r>
            <a:r>
              <a:rPr lang="ru-RU" sz="1400" b="1" u="sng" dirty="0" err="1" smtClean="0">
                <a:solidFill>
                  <a:srgbClr val="002060"/>
                </a:solidFill>
                <a:latin typeface="Century Schoolbook" pitchFamily="18" charset="0"/>
              </a:rPr>
              <a:t>Олигофренопедагог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», «Учитель логопед», 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диплом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ДВС  0412110, дата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выдачи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30.06.2000 г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Общий трудовой стаж: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28 лет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Стаж педагогической 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работы: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28 лет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Стаж </a:t>
            </a: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педагогической работы 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(</a:t>
            </a: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по специальности):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11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лет</a:t>
            </a: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Наличие квалификационной категории: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высшая</a:t>
            </a:r>
            <a:endParaRPr lang="ru-RU" sz="1400" b="1" u="sng" dirty="0">
              <a:solidFill>
                <a:srgbClr val="002060"/>
              </a:solidFill>
              <a:latin typeface="Century Schoolbook" pitchFamily="18" charset="0"/>
            </a:endParaRPr>
          </a:p>
          <a:p>
            <a:pPr>
              <a:buFont typeface="Wingdings 3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Century Schoolbook" pitchFamily="18" charset="0"/>
              </a:rPr>
              <a:t>Дата последней аттестации</a:t>
            </a:r>
            <a:r>
              <a:rPr lang="ru-RU" sz="1400" b="1" dirty="0" smtClean="0">
                <a:solidFill>
                  <a:srgbClr val="002060"/>
                </a:solidFill>
                <a:latin typeface="Century Schoolbook" pitchFamily="18" charset="0"/>
              </a:rPr>
              <a:t>: </a:t>
            </a:r>
            <a:r>
              <a:rPr lang="ru-RU" sz="1400" b="1" u="sng" dirty="0" smtClean="0">
                <a:solidFill>
                  <a:srgbClr val="002060"/>
                </a:solidFill>
                <a:latin typeface="Century Schoolbook" pitchFamily="18" charset="0"/>
              </a:rPr>
              <a:t>22.03.2018  </a:t>
            </a:r>
            <a:r>
              <a:rPr lang="ru-RU" sz="1400" b="1" u="sng" dirty="0">
                <a:solidFill>
                  <a:srgbClr val="002060"/>
                </a:solidFill>
                <a:latin typeface="Century Schoolbook" pitchFamily="18" charset="0"/>
              </a:rPr>
              <a:t>г.</a:t>
            </a:r>
          </a:p>
        </p:txBody>
      </p:sp>
      <p:pic>
        <p:nvPicPr>
          <p:cNvPr id="1026" name="Picture 2" descr="E:\3,5 х 4,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52" y="3501008"/>
            <a:ext cx="2205786" cy="27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Республиканский  уровень</a:t>
            </a:r>
            <a:endParaRPr lang="ru-RU" sz="3600" dirty="0"/>
          </a:p>
        </p:txBody>
      </p:sp>
      <p:pic>
        <p:nvPicPr>
          <p:cNvPr id="2050" name="Picture 2" descr="C:\Users\Пользователь\Desktop\Н.Г\ООО ФИЗИЧЕСКАЯ КУЛЬТУРА\Аттестация 22\справки\DPZK5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1" y="1260748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Н.Г\ООО ФИЗИЧЕСКАЯ КУЛЬТУРА\Аттестация 22\справки\JNZB2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8067"/>
            <a:ext cx="4032448" cy="54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Российский уровень</a:t>
            </a:r>
            <a:endParaRPr lang="ru-RU" sz="3600" dirty="0"/>
          </a:p>
        </p:txBody>
      </p:sp>
      <p:pic>
        <p:nvPicPr>
          <p:cNvPr id="3074" name="Picture 2" descr="C:\Users\Пользователь\Desktop\Н.Г\ООО ФИЗИЧЕСКАЯ КУЛЬТУРА\Аттестация 22\справки\IMG_20220523_182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87" y="1124744"/>
            <a:ext cx="54006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Н.Г\ООО ФИЗИЧЕСКАЯ КУЛЬТУРА\Аттестация 22\справки\IMG-20221111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619268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5.Наличие публикаций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ользователь\Desktop\Н.Г\ООО ФИЗИЧЕСКАЯ КУЛЬТУРА\Аттестация 22\справки\3bfe688ee1a0b7bf365fe60d8df2a9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2" y="1124744"/>
            <a:ext cx="7488832" cy="54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3B5~1\AppData\Local\Temp\7zO02407398\754d0bf35d5b8fe5735bc22aa8bd5321-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7652" r="1836" b="14892"/>
          <a:stretch/>
        </p:blipFill>
        <p:spPr bwMode="auto">
          <a:xfrm>
            <a:off x="363278" y="333400"/>
            <a:ext cx="4280730" cy="60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73B5~1\AppData\Local\Temp\7zO02402BFA\754d0bf35d5b8fe5735bc22aa8bd5321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5538" b="12903"/>
          <a:stretch/>
        </p:blipFill>
        <p:spPr bwMode="auto">
          <a:xfrm>
            <a:off x="4788023" y="333400"/>
            <a:ext cx="3962537" cy="60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Н.Г\ООО ФИЗИЧЕСКАЯ КУЛЬТУРА\Аттестация 22\справки\414193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45321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01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ользователь\Desktop\Н.Г\ООО ФИЗИЧЕСКАЯ КУЛЬТУРА\Аттестация 22\справки\Документ-Microsoft-Word-_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536504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2022_12_14\IMG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1686"/>
            <a:ext cx="4248472" cy="632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2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Н.Г\ООО ФИЗИЧЕСКАЯ КУЛЬТУРА\Аттестация 22\справки\126915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845085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92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7.Выступления на заседаниях методических советов, научно- практических конференциях, педагогических чтениях, семинарах, секциях, форумах, радиопередач (очно)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E:\2022_12_14\IMG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6004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022_12_14\IMG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84" y="548680"/>
            <a:ext cx="40168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8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2022_12_14\IMG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907"/>
            <a:ext cx="4320479" cy="62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2022_12_14\IMG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9095"/>
            <a:ext cx="4212467" cy="61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1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1700808"/>
            <a:ext cx="632079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опыта работы инструктора по физической культуре </a:t>
            </a:r>
          </a:p>
          <a:p>
            <a:pPr lvl="0" algn="ctr" eaLnBrk="0" hangingPunct="0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Гущиной Натальи Геннадьевны</a:t>
            </a:r>
            <a:endParaRPr lang="ru-RU" altLang="ru-RU" sz="2000" dirty="0">
              <a:cs typeface="Lucida Sans Unicode" pitchFamily="34" charset="0"/>
            </a:endParaRPr>
          </a:p>
          <a:p>
            <a:pPr algn="ctr" eaLnBrk="0" hangingPunct="0"/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«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Современные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подходы к обеспечению физического и психического развития детей дошкольного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возраста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». </a:t>
            </a:r>
          </a:p>
          <a:p>
            <a:pPr algn="ctr" eaLnBrk="0" hangingPunct="0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САЙТ   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«Детский сад №44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0" hangingPunct="0"/>
            <a:endParaRPr lang="ru-RU" alt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https://upload2.schoolrm.ru/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iblock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/970/9700063091696a9ad18ebddec2c80685/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Predstavlenie-pedagogicheskogo-opyta-Gushchinoy-N.G..</a:t>
            </a:r>
            <a:r>
              <a:rPr lang="en-US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71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022_12_06\IMG_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r="5794" b="21574"/>
          <a:stretch/>
        </p:blipFill>
        <p:spPr bwMode="auto">
          <a:xfrm>
            <a:off x="2257475" y="188639"/>
            <a:ext cx="4690789" cy="66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70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2_12_06\IMG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660"/>
            <a:ext cx="4225841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2022_12_06\Справка-подтверждение ОПЧ 2022-51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9086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2_12_06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6337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22_12_06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7465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Н.Г\ООО ФИЗИЧЕСКАЯ КУЛЬТУРА\Аттестация 22\справки\Справка-подтверждение  с конференци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35" y="188640"/>
            <a:ext cx="4337097" cy="652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8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8.Проведение , мастер-классов, открытых занятий, мероприятий</a:t>
            </a:r>
            <a:endParaRPr lang="ru-RU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E:\2022_12_14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9142"/>
            <a:ext cx="3816424" cy="52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2022_12_14\IMG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9142"/>
            <a:ext cx="3926830" cy="521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22_12_06\IMG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7" y="260647"/>
            <a:ext cx="4416701" cy="643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2022_12_06\IMG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53457" cy="64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2022_12_06\IMG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44223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022_12_06\IMG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7"/>
            <a:ext cx="4296604" cy="63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5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9.Общественно-педагогическая активность педагога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2022_12_14\IMG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8383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Н.Г\ООО ФИЗИЧЕСКАЯ КУЛЬТУРА\Аттестация 22\справки\diplom_413973 (1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81642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73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2022_12_06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76464" cy="62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2022_12_06\IMG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76465" cy="62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10.Экспертная деятельность</a:t>
            </a:r>
            <a:endParaRPr lang="ru-RU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3" descr="C:\Users\73B5~1\AppData\Local\Temp\7zOCEA59C7A\doc член экспертного совет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320480" cy="56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73B5~1\AppData\Local\Temp\7zOCEA2A13B\doc член экспертного совета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38" y="1052737"/>
            <a:ext cx="4056966" cy="56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. Формы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физкультурных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занятий</a:t>
            </a:r>
          </a:p>
        </p:txBody>
      </p:sp>
      <p:pic>
        <p:nvPicPr>
          <p:cNvPr id="1026" name="Picture 2" descr="E:\2022_12_06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2736"/>
            <a:ext cx="41404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022_12_06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32" y="1043211"/>
            <a:ext cx="4139273" cy="497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11.Наставничество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2022_12_06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5420"/>
            <a:ext cx="4104456" cy="57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06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2022_12_14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" y="205447"/>
            <a:ext cx="4498076" cy="63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2022_12_14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4" y="227378"/>
            <a:ext cx="430092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15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22_12_14\IMG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3924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2022_12_14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25567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6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ндрей\Desktop\на 1 категорию\Пуб. в журнале\36806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15888"/>
            <a:ext cx="4449762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Андрей\Desktop\zurnal.tif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8750"/>
            <a:ext cx="4432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51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north.userapi.com/sun9-86/s/v1/ig2/Km_pUrDWBMqXMt3JfClvHLAM94FOcZDl_j0_cfXm0mr3Y5xxiG0s050y_xLkeaDVsDdxNKpvEy0SHzSdyJK2y-46.jpg?size=1016x1440&amp;quality=9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9400"/>
            <a:ext cx="4319588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ttps://sun9-north.userapi.com/sun9-86/s/v1/ig2/yglf9Jqk8MLNOxpoeua1aKFRpS6Uz7Iv27ftR2VkADNcoAjF66cq7ky-5EawGO66xW5TYYcmes1y4RBnsylKLzri.jpg?size=1011x1428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400"/>
            <a:ext cx="44958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224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ндрей\Desktop\Раудиной Марине Юрьевне (1)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405312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:\Аттестация Цыбизова Н.А\1 критерий\Юднекова Диплом Академия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585"/>
            <a:ext cx="4367213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29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324099" cy="63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559"/>
            <a:ext cx="443547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05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4313"/>
            <a:ext cx="4505325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189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6688"/>
            <a:ext cx="4465068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943"/>
            <a:ext cx="4414838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470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12.Результаты </a:t>
            </a:r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участия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58976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. Результаты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анализа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текущей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документации</a:t>
            </a:r>
          </a:p>
        </p:txBody>
      </p:sp>
      <p:pic>
        <p:nvPicPr>
          <p:cNvPr id="2050" name="Picture 2" descr="E:\2022_12_06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9792"/>
            <a:ext cx="4104456" cy="52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2_12_06\IMG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9792"/>
            <a:ext cx="4176464" cy="52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2_12_14\IMG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960"/>
            <a:ext cx="4536504" cy="63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2022_12_14\IMG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08" y="155960"/>
            <a:ext cx="4388839" cy="63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27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134184" y="182778"/>
            <a:ext cx="4410094" cy="65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16" y="188640"/>
            <a:ext cx="4466684" cy="65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50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13.Степень </a:t>
            </a: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осуществления просветительской функции</a:t>
            </a:r>
            <a:endParaRPr lang="ru-RU" sz="3600" dirty="0"/>
          </a:p>
        </p:txBody>
      </p:sp>
      <p:pic>
        <p:nvPicPr>
          <p:cNvPr id="3" name="Picture 2" descr="E:\2022_12_14\IMG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57" y="1340768"/>
            <a:ext cx="4265415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03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14.Участие в профессиональных конкурсах</a:t>
            </a:r>
            <a:endParaRPr lang="ru-RU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Пользователь\Desktop\Н.Г\ООО ФИЗИЧЕСКАЯ КУЛЬТУРА\Аттестация 22\справки\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5" y="1412776"/>
            <a:ext cx="3950893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Н.Г\ООО ФИЗИЧЕСКАЯ КУЛЬТУРА\Аттестация 22\справки\pag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1740"/>
            <a:ext cx="3744416" cy="529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15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Н.Г\Т.Н. дипломы\грамота День здоровь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8" y="404664"/>
            <a:ext cx="443980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Н.Г\ООО ФИЗИЧЕСКАЯ КУЛЬТУРА\Аттестация 22\справки\Диплом Гущина Н.Г. Доверие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24847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67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15.Награды и поощрения</a:t>
            </a:r>
            <a:endParaRPr lang="ru-RU" sz="3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 descr="E:\2022_12_14\IMG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2" y="867664"/>
            <a:ext cx="4250087" cy="596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2022_12_06\IMG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7664"/>
            <a:ext cx="4176464" cy="59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7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022_12_06\IMG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4039"/>
            <a:ext cx="4253457" cy="64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2022_12_06\IMG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3466"/>
            <a:ext cx="4296604" cy="63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6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. Эффективность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организации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и </a:t>
            </a:r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проведения мероприятий оздоровительного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характера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E:\2022_12_14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8884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4.  </a:t>
            </a: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Результаты участия воспитанников </a:t>
            </a:r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 конкурсах</a:t>
            </a: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выставках, турнирах, соревнованиях, другое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557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22_12_14\IMG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60851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Мероприятия в сети «Интернет»</a:t>
            </a:r>
            <a:endParaRPr lang="ru-RU" sz="2800" dirty="0"/>
          </a:p>
        </p:txBody>
      </p:sp>
      <p:pic>
        <p:nvPicPr>
          <p:cNvPr id="5122" name="Picture 2" descr="C:\Users\73B5~1\AppData\Local\Temp\7zO03E32B4E\2bc1abf6859d77ec6ae83ac68592bbf5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888432" cy="50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3B5~1\AppData\Local\Temp\7zO03EEF910\2bc1abf6859d77ec6ae83ac68592bbf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88432" cy="50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Городской уровень</a:t>
            </a:r>
            <a:endParaRPr lang="ru-RU" dirty="0"/>
          </a:p>
        </p:txBody>
      </p:sp>
      <p:pic>
        <p:nvPicPr>
          <p:cNvPr id="1027" name="Picture 3" descr="C:\Users\Пользователь\Desktop\Н.Г\ООО ФИЗИЧЕСКАЯ КУЛЬТУРА\Аттестация 22\справки\IMG-20221108-WA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5" y="1268760"/>
            <a:ext cx="401002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Н.Г\ООО ФИЗИЧЕСКАЯ КУЛЬТУРА\Аттестация 22\справки\IMG-20221210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8602</TotalTime>
  <Words>216</Words>
  <Application>Microsoft Office PowerPoint</Application>
  <PresentationFormat>Экран (4:3)</PresentationFormat>
  <Paragraphs>35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Министерство образования  Республики Мордовия Портфолио   Гущиной  Натальи Геннадьевны  инструктора по физической культуре  муниципального дошкольного  образовательного учреждения              городского округа Саранск « Детский сад №44»</vt:lpstr>
      <vt:lpstr>Презентация PowerPoint</vt:lpstr>
      <vt:lpstr>1. Формы организации  физкультурных занятий</vt:lpstr>
      <vt:lpstr>2. Результаты анализа  текущей документации</vt:lpstr>
      <vt:lpstr>3. Эффективность организации  и проведения мероприятий оздоровительного характера</vt:lpstr>
      <vt:lpstr>4.  Результаты участия воспитанников в конкурсах, выставках, турнирах, соревнованиях, другое</vt:lpstr>
      <vt:lpstr>Презентация PowerPoint</vt:lpstr>
      <vt:lpstr>Мероприятия в сети «Интернет»</vt:lpstr>
      <vt:lpstr>Городской уровень</vt:lpstr>
      <vt:lpstr>Республиканский  уровень</vt:lpstr>
      <vt:lpstr>Российский уровень</vt:lpstr>
      <vt:lpstr>5.Наличие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7.Выступления на заседаниях методических советов, научно- практических конференциях, педагогических чтениях, семинарах, секциях, форумах, радиопередач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8.Проведение , мастер-классов, открытых занятий, мероприятий</vt:lpstr>
      <vt:lpstr>Презентация PowerPoint</vt:lpstr>
      <vt:lpstr>Презентация PowerPoint</vt:lpstr>
      <vt:lpstr>9.Общественно-педагогическая активность педагога</vt:lpstr>
      <vt:lpstr>Презентация PowerPoint</vt:lpstr>
      <vt:lpstr>10.Экспертная деятельность</vt:lpstr>
      <vt:lpstr>11.Наставничество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12.Результаты участия в инновационной (экспериментальной) деятельности</vt:lpstr>
      <vt:lpstr>Презентация PowerPoint</vt:lpstr>
      <vt:lpstr>Презентация PowerPoint</vt:lpstr>
      <vt:lpstr>13.Степень осуществления просветительской функции</vt:lpstr>
      <vt:lpstr>14.Участие в профессиональных конкурсах</vt:lpstr>
      <vt:lpstr>Презентация PowerPoint</vt:lpstr>
      <vt:lpstr>15.Награды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моделирования и релаксации на занятиях физического</dc:title>
  <dc:creator>Семенова</dc:creator>
  <cp:lastModifiedBy>1</cp:lastModifiedBy>
  <cp:revision>495</cp:revision>
  <dcterms:created xsi:type="dcterms:W3CDTF">2007-02-08T06:12:58Z</dcterms:created>
  <dcterms:modified xsi:type="dcterms:W3CDTF">2022-12-28T11:45:47Z</dcterms:modified>
</cp:coreProperties>
</file>