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25" r:id="rId1"/>
  </p:sldMasterIdLst>
  <p:notesMasterIdLst>
    <p:notesMasterId r:id="rId47"/>
  </p:notesMasterIdLst>
  <p:sldIdLst>
    <p:sldId id="282" r:id="rId2"/>
    <p:sldId id="305" r:id="rId3"/>
    <p:sldId id="306" r:id="rId4"/>
    <p:sldId id="323" r:id="rId5"/>
    <p:sldId id="324" r:id="rId6"/>
    <p:sldId id="387" r:id="rId7"/>
    <p:sldId id="388" r:id="rId8"/>
    <p:sldId id="390" r:id="rId9"/>
    <p:sldId id="389" r:id="rId10"/>
    <p:sldId id="392" r:id="rId11"/>
    <p:sldId id="401" r:id="rId12"/>
    <p:sldId id="391" r:id="rId13"/>
    <p:sldId id="307" r:id="rId14"/>
    <p:sldId id="372" r:id="rId15"/>
    <p:sldId id="404" r:id="rId16"/>
    <p:sldId id="405" r:id="rId17"/>
    <p:sldId id="406" r:id="rId18"/>
    <p:sldId id="383" r:id="rId19"/>
    <p:sldId id="330" r:id="rId20"/>
    <p:sldId id="331" r:id="rId21"/>
    <p:sldId id="309" r:id="rId22"/>
    <p:sldId id="378" r:id="rId23"/>
    <p:sldId id="402" r:id="rId24"/>
    <p:sldId id="411" r:id="rId25"/>
    <p:sldId id="412" r:id="rId26"/>
    <p:sldId id="403" r:id="rId27"/>
    <p:sldId id="415" r:id="rId28"/>
    <p:sldId id="334" r:id="rId29"/>
    <p:sldId id="369" r:id="rId30"/>
    <p:sldId id="407" r:id="rId31"/>
    <p:sldId id="397" r:id="rId32"/>
    <p:sldId id="396" r:id="rId33"/>
    <p:sldId id="413" r:id="rId34"/>
    <p:sldId id="409" r:id="rId35"/>
    <p:sldId id="376" r:id="rId36"/>
    <p:sldId id="386" r:id="rId37"/>
    <p:sldId id="336" r:id="rId38"/>
    <p:sldId id="316" r:id="rId39"/>
    <p:sldId id="361" r:id="rId40"/>
    <p:sldId id="374" r:id="rId41"/>
    <p:sldId id="398" r:id="rId42"/>
    <p:sldId id="370" r:id="rId43"/>
    <p:sldId id="399" r:id="rId44"/>
    <p:sldId id="400" r:id="rId45"/>
    <p:sldId id="410" r:id="rId4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000066"/>
    <a:srgbClr val="0000FF"/>
    <a:srgbClr val="009900"/>
    <a:srgbClr val="0066FF"/>
    <a:srgbClr val="246FA2"/>
    <a:srgbClr val="F6F2F6"/>
    <a:srgbClr val="B10FA5"/>
    <a:srgbClr val="229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6" autoAdjust="0"/>
    <p:restoredTop sz="73487" autoAdjust="0"/>
  </p:normalViewPr>
  <p:slideViewPr>
    <p:cSldViewPr>
      <p:cViewPr varScale="1">
        <p:scale>
          <a:sx n="65" d="100"/>
          <a:sy n="65" d="100"/>
        </p:scale>
        <p:origin x="2141" y="5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480821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211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109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44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287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56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22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4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88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14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757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764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74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28C114-3155-45F4-9ACE-DC255439B4F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85501-C230-4062-9C65-59AFA55A718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35519-3B34-4740-A034-133E0575CC2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AC150-0D5E-4927-BA0A-CF5476DB739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8942C-9660-492D-8F99-0E571E99D14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79B76-E969-4B9F-B010-A69FADDDE87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F3FE6-5D8F-4B11-8ACF-CCD2270FE95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B81A4-10B2-4AC0-82D1-3B38AA92F55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B35B0-0D96-45EE-9259-440AC6BB27E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1CF6F-7214-40B9-8307-235AC910169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261F5-5AD9-4E5F-AD4D-82D141AEB9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2846CC-9053-4CEB-B104-30F37BFDD7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623397" y="339441"/>
            <a:ext cx="7993260" cy="128935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Министерство образования РМ</a:t>
            </a:r>
            <a:b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8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ПОРТФОЛИО</a:t>
            </a:r>
            <a:br>
              <a:rPr lang="ru-RU" altLang="ru-RU" sz="28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8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Свирской Елены Евгеньевны</a:t>
            </a: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педагога </a:t>
            </a: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дополнительного образования</a:t>
            </a:r>
            <a:b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МУДО  </a:t>
            </a: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«Центр </a:t>
            </a: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детского </a:t>
            </a: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творчества №2» </a:t>
            </a: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г.о.Саранск </a:t>
            </a: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2276872"/>
            <a:ext cx="58741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Дата </a:t>
            </a:r>
            <a:r>
              <a:rPr lang="ru-RU" u="sng" dirty="0" smtClean="0">
                <a:solidFill>
                  <a:srgbClr val="000066"/>
                </a:solidFill>
                <a:latin typeface="Times New Roman" pitchFamily="16" charset="0"/>
              </a:rPr>
              <a:t>рождения</a:t>
            </a:r>
            <a:r>
              <a:rPr lang="ru-RU" dirty="0" smtClean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13.03.1973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 г.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/>
            </a:r>
            <a:br>
              <a:rPr lang="ru-RU" dirty="0">
                <a:solidFill>
                  <a:srgbClr val="000066"/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Профессиональное образование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endParaRPr lang="ru-RU" dirty="0" smtClean="0">
              <a:solidFill>
                <a:srgbClr val="000066"/>
              </a:solidFill>
              <a:latin typeface="Times New Roman" pitchFamily="16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Высшее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МГПИ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им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М.Е.Евсевьева,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квалификация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6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 «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Учитель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биологии и химии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». </a:t>
            </a:r>
          </a:p>
          <a:p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Диплом ЭВ </a:t>
            </a:r>
            <a:r>
              <a:rPr lang="ru-RU" dirty="0">
                <a:solidFill>
                  <a:srgbClr val="006600"/>
                </a:solidFill>
                <a:latin typeface="Times New Roman" pitchFamily="16" charset="0"/>
              </a:rPr>
              <a:t>№ </a:t>
            </a:r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049021, 28.06.1995 г.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Высшее, ГБОУ ДПО (ПК) С «МРИО»,</a:t>
            </a:r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квалификация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6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«Воспитатель».</a:t>
            </a:r>
          </a:p>
          <a:p>
            <a:r>
              <a:rPr lang="ru-RU" dirty="0">
                <a:solidFill>
                  <a:srgbClr val="006600"/>
                </a:solidFill>
                <a:latin typeface="Times New Roman" pitchFamily="16" charset="0"/>
              </a:rPr>
              <a:t>Диплом </a:t>
            </a:r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 </a:t>
            </a:r>
            <a:r>
              <a:rPr lang="ru-RU" dirty="0">
                <a:solidFill>
                  <a:srgbClr val="006600"/>
                </a:solidFill>
                <a:latin typeface="Times New Roman" pitchFamily="16" charset="0"/>
              </a:rPr>
              <a:t>№ </a:t>
            </a:r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132401138419, 12.05.2015 </a:t>
            </a:r>
            <a:r>
              <a:rPr lang="ru-RU" dirty="0">
                <a:solidFill>
                  <a:srgbClr val="006600"/>
                </a:solidFill>
                <a:latin typeface="Times New Roman" pitchFamily="16" charset="0"/>
              </a:rPr>
              <a:t>г.</a:t>
            </a:r>
          </a:p>
          <a:p>
            <a:r>
              <a:rPr lang="ru-RU" u="sng" dirty="0" smtClean="0">
                <a:solidFill>
                  <a:srgbClr val="000066"/>
                </a:solidFill>
                <a:latin typeface="Times New Roman" pitchFamily="16" charset="0"/>
              </a:rPr>
              <a:t>Стаж </a:t>
            </a: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педагогической работы </a:t>
            </a:r>
            <a:r>
              <a:rPr lang="en-US" u="sng" dirty="0">
                <a:solidFill>
                  <a:srgbClr val="000066"/>
                </a:solidFill>
                <a:latin typeface="Times New Roman" pitchFamily="16" charset="0"/>
              </a:rPr>
              <a:t> </a:t>
            </a: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по специальности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24 года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/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Общий трудовой стаж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28 лет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/>
            </a:r>
            <a:br>
              <a:rPr lang="ru-RU" dirty="0">
                <a:solidFill>
                  <a:srgbClr val="000066"/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Наличие квалификационной категории</a:t>
            </a:r>
            <a:r>
              <a:rPr lang="ru-RU" dirty="0" smtClean="0">
                <a:solidFill>
                  <a:srgbClr val="000066"/>
                </a:solidFill>
                <a:latin typeface="Times New Roman" pitchFamily="16" charset="0"/>
              </a:rPr>
              <a:t>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Первая </a:t>
            </a:r>
          </a:p>
          <a:p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Дата </a:t>
            </a:r>
            <a:r>
              <a:rPr lang="ru-RU" u="sng" dirty="0" smtClean="0">
                <a:solidFill>
                  <a:srgbClr val="000066"/>
                </a:solidFill>
                <a:latin typeface="Times New Roman" pitchFamily="16" charset="0"/>
              </a:rPr>
              <a:t>последней аттестации: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Приказ </a:t>
            </a:r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№ 541, от 22.02.19</a:t>
            </a:r>
            <a:endParaRPr lang="ru-RU" dirty="0">
              <a:solidFill>
                <a:srgbClr val="006600"/>
              </a:solidFill>
              <a:latin typeface="Times New Roman" pitchFamily="1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27" y="2420888"/>
            <a:ext cx="2304256" cy="4104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35274"/>
            <a:ext cx="3456387" cy="4890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35274"/>
            <a:ext cx="3431034" cy="48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635274"/>
            <a:ext cx="3384377" cy="4530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635274"/>
            <a:ext cx="3528392" cy="453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3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2" y="1635274"/>
            <a:ext cx="3672410" cy="4836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18389"/>
            <a:ext cx="4680520" cy="34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60" y="1340768"/>
            <a:ext cx="3744416" cy="4824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64705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36904" cy="1052736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Участие детей в конкурсах, выставках,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соревнованиях</a:t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1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Муниципальный  уровень</a:t>
            </a:r>
            <a:endParaRPr lang="ru-RU" sz="3100" dirty="0"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4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37712"/>
            <a:ext cx="3312368" cy="4371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30" y="1968653"/>
            <a:ext cx="3381110" cy="43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36904" cy="1052736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Участие детей в конкурсах, выставках,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соревнованиях</a:t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1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Муниципальный  уровень</a:t>
            </a:r>
            <a:endParaRPr lang="ru-RU" sz="3100" dirty="0"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4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584"/>
            <a:ext cx="3456384" cy="4628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584"/>
            <a:ext cx="3384376" cy="46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2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36904" cy="1052736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Участие детей в конкурсах, выставках,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соревнованиях</a:t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1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Республиканский  уровень</a:t>
            </a:r>
            <a:endParaRPr lang="ru-RU" sz="3100" dirty="0"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4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9448"/>
            <a:ext cx="3384376" cy="4275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38320"/>
            <a:ext cx="3456384" cy="43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36904" cy="100811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Участие детей в конкурсах, выставках,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соревнованиях</a:t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27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Всероссийский  уровень</a:t>
            </a:r>
            <a:br>
              <a:rPr lang="ru-RU" altLang="ru-RU" sz="2700" dirty="0" smtClean="0"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1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100" dirty="0" smtClean="0"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1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100" dirty="0" smtClean="0">
                <a:latin typeface="Calibri Light" panose="020F0302020204030204" pitchFamily="34" charset="0"/>
                <a:cs typeface="Arial" panose="020B0604020202020204" pitchFamily="34" charset="0"/>
              </a:rPr>
            </a:br>
            <a:endParaRPr lang="ru-RU" sz="3100" dirty="0"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95536" y="980728"/>
            <a:ext cx="8136904" cy="64807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4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54116"/>
            <a:ext cx="3312368" cy="48245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44" y="1854116"/>
            <a:ext cx="3337718" cy="48245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72200" y="1556792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Заочный тур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2537" y="1484784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Очный тур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5013176"/>
            <a:ext cx="2467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Третий открытый конкурс исследовательских проектов учащихся «Палеонтологическая летопись России»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Calibri Light" panose="020F0302020204030204" pitchFamily="34" charset="0"/>
              </a:rPr>
              <a:t>г</a:t>
            </a:r>
            <a:r>
              <a:rPr lang="ru-RU" sz="14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 Москва, 2022г.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26124"/>
            <a:ext cx="1872208" cy="28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6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54309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4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Наличие публикаций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89691" y="764704"/>
            <a:ext cx="8754309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Интернет-публикации</a:t>
            </a:r>
          </a:p>
          <a:p>
            <a:pPr marL="0" indent="0" algn="ctr">
              <a:buNone/>
            </a:pPr>
            <a:endParaRPr lang="ru-RU" sz="2400" kern="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4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85" y="1700808"/>
            <a:ext cx="3420887" cy="4824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87680"/>
            <a:ext cx="487172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0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9691" y="692696"/>
            <a:ext cx="8754309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5. Наличие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авторских программ, методических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пособий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700808"/>
            <a:ext cx="1047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Нет</a:t>
            </a:r>
            <a:endParaRPr lang="ru-RU" sz="3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6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8588"/>
            <a:ext cx="8183563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Calibri Light" panose="020F0302020204030204" pitchFamily="34" charset="0"/>
              </a:rPr>
              <a:t>Характеристика-представление</a:t>
            </a:r>
            <a:endParaRPr lang="ru-RU" sz="3200" b="1" dirty="0">
              <a:solidFill>
                <a:srgbClr val="00B0F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5805264"/>
            <a:ext cx="35649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Детское объединение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В союзе с природой», 2023 г.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4068960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36" y="3731205"/>
            <a:ext cx="2880320" cy="20882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" y="908720"/>
            <a:ext cx="431162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1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54309" cy="1656184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6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)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1844824"/>
            <a:ext cx="367240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0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586255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+mj-lt"/>
              </a:rPr>
              <a:t>Городская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акция </a:t>
            </a:r>
            <a:r>
              <a:rPr lang="ru-RU" sz="1600" b="1" dirty="0">
                <a:solidFill>
                  <a:schemeClr val="tx1"/>
                </a:solidFill>
                <a:latin typeface="+mj-lt"/>
              </a:rPr>
              <a:t>«Помоги зимующим птицам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», 2023г.,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Центр детского творчества №2</a:t>
            </a:r>
            <a:endParaRPr lang="ru-RU" sz="1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42718"/>
            <a:ext cx="3575051" cy="4662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42718"/>
            <a:ext cx="4320480" cy="54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2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459866" y="1420898"/>
            <a:ext cx="4248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Открытое занятие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«Солярные знаки», 2022 г.,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Центр детского творчества №2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4797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Мастер-класс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«Сладкий домик»,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2022 г., МОУ СОШ № 32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" y="1499321"/>
            <a:ext cx="4217602" cy="33399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50" y="2492896"/>
            <a:ext cx="4616756" cy="386039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784163"/>
            <a:ext cx="5796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+mj-lt"/>
              </a:rPr>
              <a:t>Открытое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занятие 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«Аппликация из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соломки»,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2023 г.,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МОУ СОШ № 32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81414"/>
            <a:ext cx="3960440" cy="4079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9507"/>
            <a:ext cx="2350048" cy="2229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92" y="3914801"/>
            <a:ext cx="2520280" cy="24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2205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5202708"/>
            <a:ext cx="5261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Мастер-класс </a:t>
            </a:r>
            <a:r>
              <a:rPr lang="ru-RU" b="1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«Моя 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страна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- </a:t>
            </a:r>
            <a:r>
              <a:rPr lang="ru-RU" b="1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моя Россия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»,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2023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г.,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Мордовский республиканский объединенный музей им. И.Д.Воронина</a:t>
            </a:r>
            <a:endParaRPr lang="ru-RU" b="1" dirty="0">
              <a:solidFill>
                <a:schemeClr val="tx1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49" y="1619545"/>
            <a:ext cx="2207096" cy="3181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2" y="1598621"/>
            <a:ext cx="3672408" cy="3551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19545"/>
            <a:ext cx="2520280" cy="31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7330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5949280"/>
            <a:ext cx="8429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Мастер-класс «Поздравительная открытка»,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2023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г.,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Мордовский республиканский объединенный музей им. И.Д.Воронина</a:t>
            </a:r>
            <a:endParaRPr lang="ru-RU" b="1" dirty="0">
              <a:solidFill>
                <a:schemeClr val="tx1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64779"/>
            <a:ext cx="3960440" cy="4240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64778"/>
            <a:ext cx="4685377" cy="42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6340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5008314"/>
            <a:ext cx="47394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Мастер-класс</a:t>
            </a:r>
            <a:r>
              <a:rPr lang="ru-RU" b="1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«Открытка 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для мамы»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 ,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2023 г. Республиканский торжественный концерт  к Дню Матери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,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Мордовский государственный национальный драматический театр</a:t>
            </a:r>
            <a:endParaRPr lang="ru-RU" b="1" dirty="0">
              <a:solidFill>
                <a:schemeClr val="tx1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0808"/>
            <a:ext cx="4402832" cy="3024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1"/>
            <a:ext cx="3960440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116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467544" y="260648"/>
            <a:ext cx="8183563" cy="798562"/>
          </a:xfrm>
          <a:prstGeom prst="rect">
            <a:avLst/>
          </a:prstGeo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 w="6350" cap="rnd"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-100" normalizeH="0" baseline="0" noProof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8. Экспертная деятельность</a:t>
            </a:r>
            <a:endParaRPr kumimoji="0" lang="ru-RU" sz="3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0000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888432" cy="55446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79107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75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40160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7073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4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Воспитатель в детском оздоровительном  учреждении (лагерь) «Туристенок»  с дневным пребыванием детей , 2022 г, Центр детского творчества №2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132855"/>
            <a:ext cx="5112568" cy="3600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331236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4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40160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624654"/>
            <a:ext cx="8183563" cy="292178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372200" y="2449860"/>
            <a:ext cx="2655912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0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59325" y="5673004"/>
            <a:ext cx="4392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Воспитатель в детском оздоровительном  учреждении (лагерь) «Юный краевед»  с дневным пребыванием детей  2021 г.,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Дворец  детского творчества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3312368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04864"/>
            <a:ext cx="4883869" cy="34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8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00FF"/>
                </a:solidFill>
                <a:latin typeface="Calibri Light" panose="020F0302020204030204" pitchFamily="34" charset="0"/>
              </a:rPr>
              <a:t>1. Реализация образовательных программ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5589240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Детское объединение 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«Природа и творчество для юных»,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2023 г.</a:t>
            </a:r>
            <a:endParaRPr lang="ru-RU" sz="1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64704"/>
            <a:ext cx="3384376" cy="4824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0" y="908720"/>
            <a:ext cx="448251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84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40160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661249"/>
            <a:ext cx="8183563" cy="292178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372200" y="2449860"/>
            <a:ext cx="2655912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0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5157192"/>
            <a:ext cx="29891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Воспитатель в детском оздоровительном  учреждении (лагерь) «Туристенок»  с дневным пребыванием детей , 2023 г., Центр детского творчества  №2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2781317" cy="4051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32856"/>
            <a:ext cx="2657899" cy="4051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91" y="2097443"/>
            <a:ext cx="249328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1340768"/>
            <a:ext cx="4108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788" y="5717941"/>
            <a:ext cx="8865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Воспитатель в детском оздоровительном  учреждении (лагерь) «Туристенок»  с дневным пребыванием детей,  2022-2023 г., Центр детского творчества № 2</a:t>
            </a: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8" y="1782398"/>
            <a:ext cx="4415220" cy="4032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82397"/>
            <a:ext cx="3610744" cy="38068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9366" y="1396042"/>
            <a:ext cx="4027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530" y="58117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Член судейской коллегии  на городских соревнованиях по пешеходному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туризму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«Школа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приключений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», 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2023 г.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66" y="1988839"/>
            <a:ext cx="2952328" cy="3822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9262"/>
            <a:ext cx="3312368" cy="460608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9366" y="1396042"/>
            <a:ext cx="4027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12023" y="5805264"/>
            <a:ext cx="5631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Член жюри городской конкурс «День Земли», 2023 г., Центр детского творчества № 2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2" y="1920042"/>
            <a:ext cx="3088378" cy="4608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19262"/>
            <a:ext cx="2296017" cy="2397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2708920"/>
            <a:ext cx="2698311" cy="26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858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7358" y="1556792"/>
            <a:ext cx="4027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5301208"/>
            <a:ext cx="4609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+mj-lt"/>
              </a:rPr>
              <a:t>Квест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-игра  «По следам потерянного номерка», 2023 г.,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Центр детского творчества  №2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3322712" cy="4464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47" y="2219166"/>
            <a:ext cx="4152377" cy="27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0538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40160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700808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300192" y="6021288"/>
            <a:ext cx="1872208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b="1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3096344" cy="44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28" y="2210726"/>
            <a:ext cx="2842283" cy="44586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59204" y="5174495"/>
            <a:ext cx="2653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+mj-lt"/>
              </a:rPr>
              <a:t>Член судейской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коллегии,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военно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-спортивной 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игры «Зарница», 2022 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0104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707904" y="5517232"/>
            <a:ext cx="5256584" cy="110665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Всероссийская акция «Защитникам с любовью», изготовление защитной сетки для СВО </a:t>
            </a:r>
            <a:r>
              <a:rPr lang="ru-RU" sz="1800" b="1" dirty="0">
                <a:solidFill>
                  <a:schemeClr val="tx1"/>
                </a:solidFill>
                <a:latin typeface="+mj-lt"/>
              </a:rPr>
              <a:t>.</a:t>
            </a:r>
            <a:endParaRPr lang="ru-RU" sz="1800" b="1" dirty="0" smtClean="0">
              <a:solidFill>
                <a:schemeClr val="tx1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 Март – Сентябрь, 2023 г.</a:t>
            </a:r>
            <a:endParaRPr lang="ru-RU" sz="1800" b="1" kern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2" descr="C:\Users\ADMIN\Desktop\изображение_viber_2023-04-14_12-36-09-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983128"/>
            <a:ext cx="2589052" cy="17281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87478" y="1412776"/>
            <a:ext cx="3248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Российский уровень</a:t>
            </a: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Рисунок 9" descr="Ehv6FrBv7v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4988" y="3933056"/>
            <a:ext cx="2379500" cy="17281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9448"/>
            <a:ext cx="3394720" cy="47344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563" cy="79208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10. Наставничество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77741" y="1196752"/>
            <a:ext cx="77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984518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11. Позитивные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результаты работы с детьми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5733256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Детское объединение «Экология», городской конкурс </a:t>
            </a:r>
            <a:r>
              <a:rPr lang="ru-RU" sz="1600" b="1" dirty="0">
                <a:solidFill>
                  <a:schemeClr val="tx1"/>
                </a:solidFill>
                <a:latin typeface="+mj-lt"/>
              </a:rPr>
              <a:t>«День Земли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», </a:t>
            </a:r>
            <a:r>
              <a:rPr lang="ru-RU" sz="1600" b="1" dirty="0">
                <a:solidFill>
                  <a:schemeClr val="tx1"/>
                </a:solidFill>
                <a:latin typeface="+mj-lt"/>
              </a:rPr>
              <a:t>2023 г., </a:t>
            </a:r>
            <a:endParaRPr lang="ru-RU" sz="16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Центр </a:t>
            </a:r>
            <a:r>
              <a:rPr lang="ru-RU" sz="1600" b="1" dirty="0">
                <a:solidFill>
                  <a:schemeClr val="tx1"/>
                </a:solidFill>
                <a:latin typeface="+mj-lt"/>
              </a:rPr>
              <a:t>детского творчества №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2</a:t>
            </a:r>
            <a:endParaRPr lang="ru-RU" sz="16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38" y="1484784"/>
            <a:ext cx="4439148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384376" cy="50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1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12. Участие в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профессиональных конкурсах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67543" y="836712"/>
            <a:ext cx="8183563" cy="576064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400" b="1" kern="0" dirty="0" smtClean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Интернет-конкурс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54025"/>
            <a:ext cx="3312368" cy="47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6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00FF"/>
                </a:solidFill>
                <a:latin typeface="Calibri Light" panose="020F0302020204030204" pitchFamily="34" charset="0"/>
              </a:rPr>
              <a:t>1. Реализация образовательных программ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55576" y="1059240"/>
            <a:ext cx="1464207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000" kern="0" dirty="0" smtClean="0">
                <a:solidFill>
                  <a:schemeClr val="tx1"/>
                </a:solidFill>
              </a:rPr>
              <a:t>ПФДО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588224" y="1052736"/>
            <a:ext cx="1608224" cy="360040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000" kern="0" dirty="0">
                <a:solidFill>
                  <a:schemeClr val="tx1"/>
                </a:solidFill>
              </a:rPr>
              <a:t>МЗ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" y="1700808"/>
            <a:ext cx="2854602" cy="3960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700808"/>
            <a:ext cx="2820103" cy="39604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39952" y="1078562"/>
            <a:ext cx="618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kern="0" dirty="0">
                <a:solidFill>
                  <a:schemeClr val="tx1"/>
                </a:solidFill>
              </a:rPr>
              <a:t>МЗ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1700808"/>
            <a:ext cx="288032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672409" cy="5028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706292" cy="502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2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835746" cy="5108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5"/>
            <a:ext cx="3852739" cy="51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2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Республиканский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528392" cy="5256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970" y="1484784"/>
            <a:ext cx="400747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2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Республиканский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04001"/>
            <a:ext cx="3621087" cy="51653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3"/>
            <a:ext cx="3384376" cy="51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34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Республиканский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37819"/>
            <a:ext cx="3600400" cy="5184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30324"/>
            <a:ext cx="36004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2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Республиканский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52" y="1484784"/>
            <a:ext cx="364705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02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996156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FF"/>
                </a:solidFill>
                <a:latin typeface="Calibri Light" panose="020F0302020204030204" pitchFamily="34" charset="0"/>
              </a:rPr>
              <a:t>2. Результаты участия в инновационной (экспериментальной) деятельности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67544" y="1484784"/>
            <a:ext cx="7920880" cy="172819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b="1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723105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14401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3"/>
            <a:ext cx="4248472" cy="3024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3"/>
            <a:ext cx="3431034" cy="496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7"/>
            <a:ext cx="4104456" cy="2880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7"/>
            <a:ext cx="4176464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104456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1"/>
            <a:ext cx="4320480" cy="3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6" y="1340768"/>
            <a:ext cx="3243608" cy="4536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068960"/>
            <a:ext cx="428762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12049</TotalTime>
  <Words>698</Words>
  <Application>Microsoft Office PowerPoint</Application>
  <PresentationFormat>Экран (4:3)</PresentationFormat>
  <Paragraphs>130</Paragraphs>
  <Slides>45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MS Gothic</vt:lpstr>
      <vt:lpstr>Arial</vt:lpstr>
      <vt:lpstr>Calibri</vt:lpstr>
      <vt:lpstr>Calibri Light</vt:lpstr>
      <vt:lpstr>Segoe UI Black</vt:lpstr>
      <vt:lpstr>Tahoma</vt:lpstr>
      <vt:lpstr>Times New Roman</vt:lpstr>
      <vt:lpstr>Тема Office</vt:lpstr>
      <vt:lpstr>  Министерство образования РМ ПОРТФОЛИО Свирской Елены Евгеньевны  педагога дополнительного образования МУДО  «Центр детского творчества №2» г.о.Саранск РМ</vt:lpstr>
      <vt:lpstr>Характеристика-представление</vt:lpstr>
      <vt:lpstr>1. Реализация образовательных программ</vt:lpstr>
      <vt:lpstr>1. Реализация образовательных программ</vt:lpstr>
      <vt:lpstr>2. Результаты участия в инновационной (экспериментальной) деятельности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  3. Участие детей в конкурсах, выставках, соревнованиях  Муниципальный  уровень</vt:lpstr>
      <vt:lpstr>  3. Участие детей в конкурсах, выставках, соревнованиях  Муниципальный  уровень</vt:lpstr>
      <vt:lpstr>  3. Участие детей в конкурсах, выставках, соревнованиях  Республиканский  уровень</vt:lpstr>
      <vt:lpstr>     3. Участие детей в конкурсах, выставках, соревнованиях Всероссийский  уровень   </vt:lpstr>
      <vt:lpstr>4. Наличие публикаций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7. Проведение мастер-классов, открытых мероприятий</vt:lpstr>
      <vt:lpstr>7. Проведение мастер-классов, открытых мероприятий</vt:lpstr>
      <vt:lpstr>7. Проведение мастер-классов, открытых мероприятий</vt:lpstr>
      <vt:lpstr>7. Проведение мастер-классов, открытых мероприятий</vt:lpstr>
      <vt:lpstr>7. Проведение мастер-классов, открытых мероприятий</vt:lpstr>
      <vt:lpstr>7. Проведение мастер-классов, открытых мероприятий</vt:lpstr>
      <vt:lpstr>Презентация PowerPoint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</vt:lpstr>
      <vt:lpstr>9. Общественно-педагогическая  активность педагога</vt:lpstr>
      <vt:lpstr>9. Общественно-педагогическая  активность педагога</vt:lpstr>
      <vt:lpstr>9. Общественно-педагогическая  активность педагога</vt:lpstr>
      <vt:lpstr>9. Общественно-педагогическая  активность педагога</vt:lpstr>
      <vt:lpstr>9. Общественно-педагогическая  активность педагога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</vt:lpstr>
      <vt:lpstr>10. Наставничество</vt:lpstr>
      <vt:lpstr>11. Позитивные результаты работы с детьми</vt:lpstr>
      <vt:lpstr>12. Участие в профессиональных конкурсах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</dc:title>
  <dc:creator>User User</dc:creator>
  <cp:lastModifiedBy>3457862348975</cp:lastModifiedBy>
  <cp:revision>724</cp:revision>
  <cp:lastPrinted>1601-01-01T00:00:00Z</cp:lastPrinted>
  <dcterms:created xsi:type="dcterms:W3CDTF">2010-08-04T11:06:49Z</dcterms:created>
  <dcterms:modified xsi:type="dcterms:W3CDTF">2024-02-11T07:20:17Z</dcterms:modified>
</cp:coreProperties>
</file>