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454" r:id="rId3"/>
    <p:sldId id="427" r:id="rId4"/>
    <p:sldId id="360" r:id="rId5"/>
    <p:sldId id="473" r:id="rId6"/>
    <p:sldId id="376" r:id="rId7"/>
    <p:sldId id="468" r:id="rId8"/>
    <p:sldId id="477" r:id="rId9"/>
    <p:sldId id="475" r:id="rId10"/>
    <p:sldId id="469" r:id="rId11"/>
    <p:sldId id="474" r:id="rId12"/>
    <p:sldId id="456" r:id="rId13"/>
    <p:sldId id="467" r:id="rId14"/>
    <p:sldId id="462" r:id="rId15"/>
    <p:sldId id="401" r:id="rId16"/>
    <p:sldId id="404" r:id="rId17"/>
    <p:sldId id="407" r:id="rId18"/>
    <p:sldId id="472" r:id="rId19"/>
    <p:sldId id="406" r:id="rId20"/>
    <p:sldId id="465" r:id="rId21"/>
    <p:sldId id="470" r:id="rId22"/>
    <p:sldId id="457" r:id="rId23"/>
    <p:sldId id="410" r:id="rId24"/>
    <p:sldId id="350" r:id="rId25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454"/>
            <p14:sldId id="427"/>
            <p14:sldId id="360"/>
            <p14:sldId id="473"/>
            <p14:sldId id="376"/>
            <p14:sldId id="468"/>
            <p14:sldId id="477"/>
            <p14:sldId id="475"/>
            <p14:sldId id="469"/>
            <p14:sldId id="474"/>
            <p14:sldId id="456"/>
            <p14:sldId id="467"/>
            <p14:sldId id="462"/>
            <p14:sldId id="401"/>
            <p14:sldId id="404"/>
            <p14:sldId id="407"/>
            <p14:sldId id="472"/>
            <p14:sldId id="406"/>
            <p14:sldId id="465"/>
            <p14:sldId id="470"/>
            <p14:sldId id="457"/>
            <p14:sldId id="410"/>
            <p14:sldId id="350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4704" autoAdjust="0"/>
  </p:normalViewPr>
  <p:slideViewPr>
    <p:cSldViewPr>
      <p:cViewPr varScale="1">
        <p:scale>
          <a:sx n="111" d="100"/>
          <a:sy n="111" d="100"/>
        </p:scale>
        <p:origin x="-19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2/20/2024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69851"/>
            <a:ext cx="6119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Суриновой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Ольги Валерьевны,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сад№127 комбинированного вида»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107504" y="2883133"/>
            <a:ext cx="645901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«Мордовский государственный педагогический университет им. М. Е.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Евсевьева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«Педагогическое образование (с двумя профилями подготовки)».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«Бакалавр».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08.07.2021 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6" charset="0"/>
              </a:rPr>
              <a:t>Общий трудовой стаж: </a:t>
            </a:r>
            <a:r>
              <a:rPr lang="ru-RU" sz="1600" dirty="0" smtClean="0">
                <a:latin typeface="Times New Roman" pitchFamily="16" charset="0"/>
              </a:rPr>
              <a:t>3 года.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года.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14762"/>
            <a:ext cx="2286000" cy="304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4997"/>
            <a:ext cx="4320480" cy="6109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40546"/>
            <a:ext cx="4408222" cy="6074397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5076056" y="321297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3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418058"/>
          </a:xfrm>
        </p:spPr>
        <p:txBody>
          <a:bodyPr/>
          <a:lstStyle/>
          <a:p>
            <a:r>
              <a:rPr lang="ru-RU" sz="32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Республиканский </a:t>
            </a:r>
            <a:r>
              <a:rPr lang="ru-RU" sz="32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уровень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838"/>
            <a:ext cx="4067497" cy="5754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36" y="823838"/>
            <a:ext cx="4278419" cy="5976505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4499992" y="5877272"/>
            <a:ext cx="432048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847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7. </a:t>
            </a:r>
            <a:r>
              <a:rPr lang="ru-RU" sz="2000" b="1" dirty="0">
                <a:solidFill>
                  <a:srgbClr val="1F497D"/>
                </a:solidFill>
                <a:latin typeface="Times New Roman"/>
                <a:ea typeface="Calibri"/>
              </a:rPr>
              <a:t>Проведении открытых занятий, мастер-классов, мероприятий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85278"/>
            <a:ext cx="4032448" cy="575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9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9093696" cy="634082"/>
          </a:xfrm>
        </p:spPr>
        <p:txBody>
          <a:bodyPr/>
          <a:lstStyle/>
          <a:p>
            <a:r>
              <a:rPr lang="ru-RU" sz="2400" dirty="0" smtClean="0">
                <a:solidFill>
                  <a:schemeClr val="tx2"/>
                </a:solidFill>
              </a:rPr>
              <a:t>Уровень образовательной организации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43" y="894730"/>
            <a:ext cx="3852318" cy="5644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4730"/>
            <a:ext cx="3830033" cy="564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 Экспертная деятельность</a:t>
            </a:r>
            <a:endParaRPr lang="ru-RU" sz="1800" b="1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71" y="1196752"/>
            <a:ext cx="3794258" cy="53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конкурсов</a:t>
            </a:r>
            <a:b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1800" b="1" u="sng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Член педагогических Интернет сообществ</a:t>
            </a:r>
            <a:endParaRPr lang="ru-RU" sz="1800" b="1" u="sng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903583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8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latin typeface="Times New Roman"/>
                <a:ea typeface="Times New Roman"/>
              </a:rPr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71327" cy="6137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56" y="480121"/>
            <a:ext cx="4134589" cy="61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80"/>
            <a:ext cx="404722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57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</a:t>
            </a:r>
            <a:r>
              <a:rPr lang="ru-RU" sz="18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Участие в инновационной (экспериментальной ) </a:t>
            </a:r>
            <a:r>
              <a:rPr lang="ru-RU" altLang="ru-RU" b="1" kern="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деятельности</a:t>
            </a:r>
            <a:endParaRPr lang="ru-RU" altLang="ru-RU" b="1" kern="0" dirty="0">
              <a:solidFill>
                <a:srgbClr val="DBF5F9">
                  <a:lumMod val="2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4" name="Picture 6" descr="C:\Users\stvospital\Pictures\сканер\2020-12-15\009.jpg"/>
          <p:cNvPicPr>
            <a:picLocks noChangeAspect="1" noChangeArrowheads="1"/>
          </p:cNvPicPr>
          <p:nvPr/>
        </p:nvPicPr>
        <p:blipFill rotWithShape="1">
          <a:blip r:embed="rId2" cstate="print"/>
          <a:srcRect l="5792" t="980" r="2010"/>
          <a:stretch/>
        </p:blipFill>
        <p:spPr bwMode="auto">
          <a:xfrm>
            <a:off x="683568" y="908720"/>
            <a:ext cx="3518612" cy="539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 descr="C:\Users\stvospital\Pictures\сканер\2020-12-15\010.jpg"/>
          <p:cNvPicPr>
            <a:picLocks noChangeAspect="1" noChangeArrowheads="1"/>
          </p:cNvPicPr>
          <p:nvPr/>
        </p:nvPicPr>
        <p:blipFill rotWithShape="1">
          <a:blip r:embed="rId3" cstate="print"/>
          <a:srcRect l="3672" t="1338"/>
          <a:stretch/>
        </p:blipFill>
        <p:spPr bwMode="auto">
          <a:xfrm>
            <a:off x="4932040" y="935707"/>
            <a:ext cx="3600400" cy="5337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63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8136"/>
            <a:ext cx="4147719" cy="594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98136"/>
            <a:ext cx="4087155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88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8608"/>
            <a:ext cx="4140623" cy="6021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81" y="528608"/>
            <a:ext cx="4069365" cy="59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0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12.  Работа с детьми из социально- неблагополучных семей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92696"/>
            <a:ext cx="409325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6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572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73832"/>
            <a:ext cx="4082290" cy="57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586206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Награды поощрения </a:t>
            </a:r>
            <a:b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с различных сайтов и порталов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/>
                <a:ea typeface="Calibri"/>
              </a:rPr>
              <a:t>сети интернет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75" y="908720"/>
            <a:ext cx="414292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68313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rgbClr val="1F497D"/>
                </a:solidFill>
                <a:latin typeface="Times New Roman" pitchFamily="16" charset="0"/>
                <a:cs typeface="Times New Roman" pitchFamily="16" charset="0"/>
              </a:rPr>
              <a:t>Уровень образовательной организации.</a:t>
            </a:r>
            <a:endParaRPr lang="ru-RU" altLang="ru-RU" b="1" dirty="0">
              <a:solidFill>
                <a:srgbClr val="1F497D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35" y="1045909"/>
            <a:ext cx="3909355" cy="5592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5908"/>
            <a:ext cx="3888884" cy="55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Интернет-публикации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949092" cy="5589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62974"/>
            <a:ext cx="3941858" cy="5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7193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46568"/>
            <a:ext cx="3960440" cy="56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23" y="980728"/>
            <a:ext cx="3938274" cy="55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48.userapi.com/impg/tzDGE6kiqM4bTxr-pfnBbcSyFSfPQxAH_HfvRA/bdi-wf4COSw.jpg?size=1125x794&amp;quality=95&amp;sign=1476891ec5e706d079434f836b3f365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3" y="836712"/>
            <a:ext cx="7960911" cy="56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9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49" y="0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25" y="1052736"/>
            <a:ext cx="3861300" cy="5661248"/>
          </a:xfrm>
          <a:prstGeom prst="rect">
            <a:avLst/>
          </a:prstGeom>
        </p:spPr>
      </p:pic>
      <p:pic>
        <p:nvPicPr>
          <p:cNvPr id="7" name="Picture 6" descr="C:\Users\stvospital\Desktop\ЗАКАЧ\1181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1"/>
          <a:stretch>
            <a:fillRect/>
          </a:stretch>
        </p:blipFill>
        <p:spPr bwMode="auto">
          <a:xfrm>
            <a:off x="419086" y="1111349"/>
            <a:ext cx="3815655" cy="56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0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1F497D"/>
                </a:solidFill>
                <a:latin typeface="Times New Roman"/>
                <a:ea typeface="Calibri"/>
              </a:rPr>
              <a:t>6. </a:t>
            </a:r>
            <a:r>
              <a:rPr lang="ru-RU" sz="2000" b="1" dirty="0">
                <a:solidFill>
                  <a:srgbClr val="1F497D"/>
                </a:solidFill>
                <a:latin typeface="Times New Roman"/>
                <a:ea typeface="Calibri"/>
              </a:rPr>
              <a:t>Выступления </a:t>
            </a:r>
            <a:r>
              <a:rPr lang="ru-RU" sz="2000" b="1" kern="50" dirty="0">
                <a:solidFill>
                  <a:srgbClr val="1F497D"/>
                </a:solidFill>
                <a:latin typeface="Times New Roman"/>
                <a:ea typeface="Times New Roman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kern="50" dirty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kern="50" dirty="0">
                <a:solidFill>
                  <a:srgbClr val="1F497D"/>
                </a:solidFill>
                <a:latin typeface="Times New Roman"/>
                <a:ea typeface="Times New Roman"/>
              </a:rPr>
              <a:t>Международный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3523046" cy="5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4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8724</TotalTime>
  <Words>211</Words>
  <Application>Microsoft Office PowerPoint</Application>
  <PresentationFormat>Экран (4:3)</PresentationFormat>
  <Paragraphs>29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3. Наличие публикаций Интернет-публикации</vt:lpstr>
      <vt:lpstr>Международный уровень</vt:lpstr>
      <vt:lpstr>4. Результаты участия воспитанников в конкурсах, выставках, турнирах, соревнованиях, акциях, фестивалях Интернет</vt:lpstr>
      <vt:lpstr>Муниципальный уровень</vt:lpstr>
      <vt:lpstr>5. Наличие авторских программ, методических пособий. 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Международный уровень</vt:lpstr>
      <vt:lpstr>Презентация PowerPoint</vt:lpstr>
      <vt:lpstr>Республиканский уровень</vt:lpstr>
      <vt:lpstr>7. Проведении открытых занятий, мастер-классов, мероприятий</vt:lpstr>
      <vt:lpstr>Уровень образовательной организации</vt:lpstr>
      <vt:lpstr> 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Член педагогических Интернет сообществ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12.  Работа с детьми из социально- неблагополучных семей</vt:lpstr>
      <vt:lpstr>13. Участие педагога в профессиональных конкурсах на порталах сети интернет</vt:lpstr>
      <vt:lpstr>14. Награды поощрения  с различных сайтов и порталов сети интернет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stvospital</cp:lastModifiedBy>
  <cp:revision>449</cp:revision>
  <cp:lastPrinted>2023-10-04T14:25:30Z</cp:lastPrinted>
  <dcterms:created xsi:type="dcterms:W3CDTF">2013-10-11T03:51:55Z</dcterms:created>
  <dcterms:modified xsi:type="dcterms:W3CDTF">2024-02-20T08:05:37Z</dcterms:modified>
</cp:coreProperties>
</file>