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7"/>
  </p:notesMasterIdLst>
  <p:sldIdLst>
    <p:sldId id="256" r:id="rId2"/>
    <p:sldId id="285" r:id="rId3"/>
    <p:sldId id="257" r:id="rId4"/>
    <p:sldId id="314" r:id="rId5"/>
    <p:sldId id="420" r:id="rId6"/>
    <p:sldId id="342" r:id="rId7"/>
    <p:sldId id="409" r:id="rId8"/>
    <p:sldId id="410" r:id="rId9"/>
    <p:sldId id="401" r:id="rId10"/>
    <p:sldId id="344" r:id="rId11"/>
    <p:sldId id="376" r:id="rId12"/>
    <p:sldId id="381" r:id="rId13"/>
    <p:sldId id="366" r:id="rId14"/>
    <p:sldId id="424" r:id="rId15"/>
    <p:sldId id="417" r:id="rId16"/>
    <p:sldId id="416" r:id="rId17"/>
    <p:sldId id="362" r:id="rId18"/>
    <p:sldId id="421" r:id="rId19"/>
    <p:sldId id="419" r:id="rId20"/>
    <p:sldId id="411" r:id="rId21"/>
    <p:sldId id="383" r:id="rId22"/>
    <p:sldId id="267" r:id="rId23"/>
    <p:sldId id="268" r:id="rId24"/>
    <p:sldId id="422" r:id="rId25"/>
    <p:sldId id="363" r:id="rId26"/>
    <p:sldId id="326" r:id="rId27"/>
    <p:sldId id="364" r:id="rId28"/>
    <p:sldId id="387" r:id="rId29"/>
    <p:sldId id="378" r:id="rId30"/>
    <p:sldId id="365" r:id="rId31"/>
    <p:sldId id="348" r:id="rId32"/>
    <p:sldId id="395" r:id="rId33"/>
    <p:sldId id="266" r:id="rId34"/>
    <p:sldId id="423" r:id="rId35"/>
    <p:sldId id="398" r:id="rId3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717" autoAdjust="0"/>
  </p:normalViewPr>
  <p:slideViewPr>
    <p:cSldViewPr>
      <p:cViewPr>
        <p:scale>
          <a:sx n="75" d="100"/>
          <a:sy n="75" d="100"/>
        </p:scale>
        <p:origin x="-120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9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276660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ds46sar.schoolrm.ru/sveden/employees/11164/27666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6085910" cy="5383500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100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Васиной Натальи </a:t>
            </a:r>
            <a:r>
              <a:rPr lang="ru-RU" sz="3100" b="1" cap="all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анатольевны</a:t>
            </a:r>
            <a:endParaRPr lang="ru-RU" sz="3100" b="1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воспитателя </a:t>
            </a:r>
          </a:p>
          <a:p>
            <a:pPr algn="ctr"/>
            <a:r>
              <a:rPr lang="ru-RU" sz="18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МАДОУ «центр развития ребенка – детский сад № 46»</a:t>
            </a: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рождения: 17.03.1978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</a:t>
            </a: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Мордовский государственный университет имени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Н.П. Огарева», 2000г.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Квалификация по диплому: Историк. Преподаватель.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Специальность: «История»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ДВС № 0094064 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30.06.2000г.</a:t>
            </a:r>
          </a:p>
          <a:p>
            <a:pPr algn="just"/>
            <a:r>
              <a:rPr lang="ru-RU" sz="1900" b="1" cap="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переподготовка: </a:t>
            </a:r>
          </a:p>
          <a:p>
            <a:pPr algn="just"/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программе 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«Педагог дошкольного и дополнительного  образования» </a:t>
            </a:r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ФГБОУ ВО «Мордовский государственный педагогический институт имени М.Е. </a:t>
            </a:r>
            <a:r>
              <a:rPr lang="ru-RU" sz="19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2017г</a:t>
            </a:r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900" b="1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Общий трудовой стаж : </a:t>
            </a:r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 </a:t>
            </a:r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года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900" b="1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7 лет.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- первая квалификационная категория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ПОСЛЕДНЕЙ АТТЕСТАЦИИ: 14.05.2019г. Приказ № 541 от 22.05.2019г.</a:t>
            </a:r>
            <a:endParaRPr lang="ru-RU" sz="19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8994" r="13868" b="18621"/>
          <a:stretch/>
        </p:blipFill>
        <p:spPr>
          <a:xfrm>
            <a:off x="6084168" y="213792"/>
            <a:ext cx="2857149" cy="353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650509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 участия 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3</a:t>
            </a:r>
            <a:endParaRPr lang="ru-RU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 уровень –4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6232"/>
            <a:ext cx="7986065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7838"/>
            <a:ext cx="4320480" cy="609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14" y="457838"/>
            <a:ext cx="4320480" cy="609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11524"/>
            <a:ext cx="4350446" cy="610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23" y="621396"/>
            <a:ext cx="4314060" cy="609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55700"/>
            <a:ext cx="7729935" cy="548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6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321723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311683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1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0" y="404664"/>
            <a:ext cx="4350066" cy="615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52" y="404664"/>
            <a:ext cx="4351107" cy="61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04" y="931094"/>
            <a:ext cx="4185592" cy="584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04" y="260647"/>
            <a:ext cx="51276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17546"/>
              </p:ext>
            </p:extLst>
          </p:nvPr>
        </p:nvGraphicFramePr>
        <p:xfrm>
          <a:off x="397192" y="1124744"/>
          <a:ext cx="8358248" cy="535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214578"/>
                <a:gridCol w="2214578"/>
                <a:gridCol w="2357456"/>
              </a:tblGrid>
              <a:tr h="70126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24.09.2020г.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«Современные образовательные технологии для развития связной речи у детей дошкольного возраста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форум «Инновационная деятельность педагога дошкольного образования: опыт, проблемы, перспективы»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0923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01.12.2023г.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  <a:p>
                      <a:pPr algn="ctr"/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 нетрадиционных методов в изобразительной деятельности с детьми дошкольного возраста»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«Лучшие практики обучения и воспитания детей  дошкольного образования»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74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76672"/>
            <a:ext cx="4307690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41" y="476672"/>
            <a:ext cx="4307690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«Нетрадиционные техники рисования в развитии творческих способностей детей дошкольного возраста»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Международный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944038"/>
              </p:ext>
            </p:extLst>
          </p:nvPr>
        </p:nvGraphicFramePr>
        <p:xfrm>
          <a:off x="428596" y="1071547"/>
          <a:ext cx="8358248" cy="3190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092"/>
                <a:gridCol w="2304256"/>
                <a:gridCol w="2520280"/>
                <a:gridCol w="2198620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20-21 апреля 2023г.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Мордовский государственный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университет имени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 монотипии в художественно-эстетическом развитии детей дошкольного возраста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Международная научно-практическая конференция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«59-е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Евсевьевские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чтения».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5" y="620688"/>
            <a:ext cx="4338645" cy="605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21" y="636924"/>
            <a:ext cx="4254577" cy="6037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</a:t>
            </a:r>
            <a:b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596"/>
            <a:ext cx="4118574" cy="577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923330"/>
            <a:ext cx="4053258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08" y="923330"/>
            <a:ext cx="4053256" cy="573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9737"/>
            <a:ext cx="8748464" cy="492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9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74218"/>
            <a:ext cx="4113375" cy="579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95" y="874218"/>
            <a:ext cx="4075304" cy="579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7632"/>
            <a:ext cx="4464496" cy="635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взаимодействия с родителями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7" y="692696"/>
            <a:ext cx="4252462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55" y="692696"/>
            <a:ext cx="4223441" cy="597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700423" cy="653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4204"/>
            <a:ext cx="4315698" cy="606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88" y="374204"/>
            <a:ext cx="4336489" cy="606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(ЭКСПЕРИМЕНТАЛЬНОЙ)  ДЕЯТЕЛЬНОСТИ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правка по инновации с депар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1053116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Работа с детьми из социально-неблагополучных семей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15025"/>
            <a:ext cx="4018854" cy="56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53" y="1015025"/>
            <a:ext cx="3994051" cy="565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643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5" y="404662"/>
            <a:ext cx="4358064" cy="616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r="2456"/>
          <a:stretch/>
        </p:blipFill>
        <p:spPr>
          <a:xfrm>
            <a:off x="4657204" y="404663"/>
            <a:ext cx="4290624" cy="616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3" y="1022146"/>
            <a:ext cx="8028384" cy="559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524"/>
            <a:ext cx="4341165" cy="614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43" y="425868"/>
            <a:ext cx="4388442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5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5832649" cy="328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98" y="3212976"/>
            <a:ext cx="4852886" cy="344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94616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https://ds46sar.schoolrm.ru/sveden/employees/11164/276660/</a:t>
            </a:r>
            <a:endParaRPr lang="ru-RU" b="1" dirty="0" smtClean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072691" cy="576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30" y="260648"/>
            <a:ext cx="4092453" cy="576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84088" y="142852"/>
            <a:ext cx="4167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НАСТАВНИЧЕСТВО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5894"/>
            <a:ext cx="4126381" cy="581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73" y="855893"/>
            <a:ext cx="4096492" cy="581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4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142852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27086"/>
              </p:ext>
            </p:extLst>
          </p:nvPr>
        </p:nvGraphicFramePr>
        <p:xfrm>
          <a:off x="251520" y="1124744"/>
          <a:ext cx="857256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0"/>
              </a:tblGrid>
              <a:tr h="4080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Российский уровень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rgbClr val="FFFF00"/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664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 журнал «Дошкольник . РФ»</a:t>
                      </a:r>
                    </a:p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Интернет</a:t>
                      </a:r>
                    </a:p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https://www.maam.ru/</a:t>
                      </a:r>
                      <a:endParaRPr lang="ru-RU" sz="240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90451" cy="606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5164"/>
            <a:ext cx="4354372" cy="607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628415" cy="643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3" y="338088"/>
            <a:ext cx="4273892" cy="604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49" y="338088"/>
            <a:ext cx="4273892" cy="604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9388</TotalTime>
  <Words>395</Words>
  <Application>Microsoft Office PowerPoint</Application>
  <PresentationFormat>Экран (4:3)</PresentationFormat>
  <Paragraphs>81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Трек</vt:lpstr>
      <vt:lpstr> МИНИСТЕРСТВО ОБРАЗОВАНИЯ РМ Портфолио  </vt:lpstr>
      <vt:lpstr>Презентация PowerPoint</vt:lpstr>
      <vt:lpstr>УЧАСТИЕ В ИННОВАЦИОННОЙ (ЭКСПЕРИМЕНТАЛЬНОЙ) 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СтВоспитатель</cp:lastModifiedBy>
  <cp:revision>771</cp:revision>
  <dcterms:created xsi:type="dcterms:W3CDTF">2014-01-05T07:53:48Z</dcterms:created>
  <dcterms:modified xsi:type="dcterms:W3CDTF">2024-02-16T08:57:30Z</dcterms:modified>
</cp:coreProperties>
</file>