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360" r:id="rId2"/>
    <p:sldId id="361" r:id="rId3"/>
    <p:sldId id="362" r:id="rId4"/>
    <p:sldId id="363" r:id="rId5"/>
    <p:sldId id="364" r:id="rId6"/>
    <p:sldId id="365" r:id="rId7"/>
    <p:sldId id="366" r:id="rId8"/>
    <p:sldId id="368" r:id="rId9"/>
    <p:sldId id="371" r:id="rId10"/>
    <p:sldId id="357" r:id="rId11"/>
    <p:sldId id="353" r:id="rId12"/>
    <p:sldId id="339" r:id="rId13"/>
    <p:sldId id="340" r:id="rId14"/>
    <p:sldId id="341" r:id="rId15"/>
    <p:sldId id="343" r:id="rId16"/>
    <p:sldId id="344" r:id="rId17"/>
    <p:sldId id="375" r:id="rId18"/>
    <p:sldId id="324" r:id="rId19"/>
    <p:sldId id="325" r:id="rId20"/>
    <p:sldId id="373" r:id="rId21"/>
    <p:sldId id="374" r:id="rId22"/>
    <p:sldId id="327" r:id="rId23"/>
    <p:sldId id="328" r:id="rId24"/>
    <p:sldId id="3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55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6780F-0BC4-45EE-8F10-A4A55E237844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18D7-0EE4-481B-AF06-129B6F8F2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79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18D7-0EE4-481B-AF06-129B6F8F25B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0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18D7-0EE4-481B-AF06-129B6F8F25B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6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18D7-0EE4-481B-AF06-129B6F8F25B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416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18D7-0EE4-481B-AF06-129B6F8F25B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55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30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05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0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9060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944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7203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423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96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6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3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70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61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54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3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04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6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0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46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6" y="0"/>
            <a:ext cx="9179626" cy="68908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764704"/>
            <a:ext cx="7200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</a:t>
            </a:r>
            <a:r>
              <a:rPr lang="ru-RU" sz="36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Министерство </a:t>
            </a:r>
            <a:r>
              <a:rPr lang="ru-RU" sz="36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образования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</a:t>
            </a:r>
            <a:r>
              <a:rPr lang="ru-RU" sz="28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РЕСПУБЛИКИ МОРДОВИЯ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          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</a:t>
            </a:r>
            <a:endParaRPr lang="ru-RU" sz="2400" b="1" kern="0" dirty="0" smtClean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24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</a:t>
            </a:r>
            <a:r>
              <a:rPr lang="ru-RU" sz="40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ПОРТФОЛИО  </a:t>
            </a:r>
            <a:endParaRPr lang="ru-RU" sz="4000" b="1" kern="0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      </a:t>
            </a:r>
            <a:endParaRPr lang="ru-RU" sz="2800" b="1" kern="0" dirty="0" smtClean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28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   ШИШОВОЙ </a:t>
            </a:r>
            <a:endParaRPr lang="ru-RU" sz="2800" b="1" kern="0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</a:t>
            </a:r>
            <a:r>
              <a:rPr lang="ru-RU" sz="28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СВЕТЛАНЫ  </a:t>
            </a:r>
            <a:r>
              <a:rPr lang="ru-RU" sz="28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ГЕННАДЬЕВНЫ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</a:t>
            </a:r>
            <a:r>
              <a:rPr lang="ru-RU" sz="28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28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воспитателя МАДОУ «Центр развития ребенка -детский сад №4»</a:t>
            </a:r>
            <a:endParaRPr lang="ru-RU" sz="3200" b="1" kern="0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kern="0" dirty="0">
              <a:solidFill>
                <a:schemeClr val="accent1"/>
              </a:solidFill>
              <a:latin typeface="Times New Roman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43691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" y="1"/>
            <a:ext cx="9135877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356" y="384185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347B"/>
              </a:solidFill>
              <a:latin typeface="Arial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49" y="1823538"/>
            <a:ext cx="2489730" cy="351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4" y="261025"/>
            <a:ext cx="2647994" cy="3569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97159" y="3255736"/>
            <a:ext cx="2471178" cy="3493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632" y="182779"/>
            <a:ext cx="2504209" cy="3400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" y="1"/>
            <a:ext cx="9135877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356" y="384185"/>
            <a:ext cx="80648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Выступления на заседаниях  методических  конференциях, педагогических  чтениях, семинарах, секциях ,форумах, радиопередачах(очно).</a:t>
            </a:r>
            <a:endParaRPr lang="ru-RU" sz="4000" b="1" dirty="0">
              <a:solidFill>
                <a:schemeClr val="accent1"/>
              </a:solidFill>
              <a:latin typeface="Monotype Corsiva" panose="03010101010201010101" pitchFamily="66" charset="0"/>
              <a:ea typeface="Microsoft YaHei" pitchFamily="2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4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</a:t>
            </a:r>
            <a:endParaRPr lang="ru-RU" sz="4400" b="1" i="1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347B"/>
              </a:solidFill>
              <a:latin typeface="Arial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8" y="2269168"/>
            <a:ext cx="2882965" cy="2059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8" y="4326376"/>
            <a:ext cx="3085797" cy="2181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67" y="2302747"/>
            <a:ext cx="2787555" cy="4178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04" y="2246757"/>
            <a:ext cx="3053395" cy="429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71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" y="1"/>
            <a:ext cx="9135877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356" y="384185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Проведение открытых занятий, мастер классов, мероприятий.</a:t>
            </a:r>
            <a:endParaRPr lang="ru-RU" sz="2800" b="1" i="1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i="1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347B"/>
              </a:solidFill>
              <a:latin typeface="Arial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90" y="2250608"/>
            <a:ext cx="2900582" cy="399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47" y="2246883"/>
            <a:ext cx="2877141" cy="3960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8" y="2336918"/>
            <a:ext cx="2761406" cy="3867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4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" y="1"/>
            <a:ext cx="9135877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356" y="384185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Экспертная деятельность.</a:t>
            </a:r>
            <a:endParaRPr lang="ru-RU" sz="3200" b="1" i="1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i="1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347B"/>
              </a:solidFill>
              <a:latin typeface="Arial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6" y="1872526"/>
            <a:ext cx="3075105" cy="4327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2418"/>
            <a:ext cx="3043657" cy="4316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23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" y="1"/>
            <a:ext cx="9135877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356" y="384185"/>
            <a:ext cx="8064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Общественно-педагогическая активность педагога: участие в комиссиях, в жури конкурсов, педагогических сообществах.</a:t>
            </a:r>
            <a:endParaRPr lang="ru-RU" sz="2800" b="1" i="1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i="1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347B"/>
              </a:solidFill>
              <a:latin typeface="Arial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31" y="2478808"/>
            <a:ext cx="2636453" cy="3773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67" y="2529190"/>
            <a:ext cx="2667935" cy="3672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1" y="2412763"/>
            <a:ext cx="2758440" cy="379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01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" y="-99392"/>
            <a:ext cx="9135877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356" y="384185"/>
            <a:ext cx="806489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Позитивные результаты работы с воспитанниками: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347B"/>
              </a:solidFill>
              <a:latin typeface="Arial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12" y="1834758"/>
            <a:ext cx="2835473" cy="3902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0" y="1807021"/>
            <a:ext cx="2891056" cy="3979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47" y="1834758"/>
            <a:ext cx="2866314" cy="3945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50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" y="1"/>
            <a:ext cx="9135877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356" y="384185"/>
            <a:ext cx="806489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Качество взаимодействия с родителями: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1" dirty="0">
              <a:solidFill>
                <a:schemeClr val="bg2">
                  <a:lumMod val="50000"/>
                </a:schemeClr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1" dirty="0" smtClean="0">
              <a:solidFill>
                <a:srgbClr val="7030A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347B"/>
              </a:solidFill>
              <a:latin typeface="Arial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3" y="1268760"/>
            <a:ext cx="2379939" cy="327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37" y="1295369"/>
            <a:ext cx="2379939" cy="327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1" y="1340942"/>
            <a:ext cx="2323533" cy="319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7045" y="4047490"/>
            <a:ext cx="1938208" cy="266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delo\Desktop\IM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047489"/>
            <a:ext cx="1915258" cy="2691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5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" y="0"/>
            <a:ext cx="9135877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356" y="384185"/>
            <a:ext cx="8064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Работа с детьми из социально-                        неблагополучных семей </a:t>
            </a:r>
            <a:endParaRPr lang="ru-RU" sz="2800" b="1" i="1" dirty="0" smtClean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1" dirty="0">
              <a:solidFill>
                <a:schemeClr val="bg2">
                  <a:lumMod val="50000"/>
                </a:schemeClr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1" dirty="0" smtClean="0">
              <a:solidFill>
                <a:srgbClr val="7030A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 smtClean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u="sng" dirty="0">
              <a:solidFill>
                <a:srgbClr val="00347B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347B"/>
              </a:solidFill>
              <a:latin typeface="Arial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31" y="1668230"/>
            <a:ext cx="3362745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44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459432"/>
            <a:ext cx="9927981" cy="74526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Участие педагога в профессиональных                                 </a:t>
            </a:r>
          </a:p>
          <a:p>
            <a:r>
              <a:rPr lang="ru-RU" sz="2800" b="1" i="1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                  конкурсах.</a:t>
            </a:r>
            <a:endParaRPr lang="ru-RU" sz="5400" b="1" i="1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75" y="1691214"/>
            <a:ext cx="3157234" cy="4296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21946"/>
            <a:ext cx="2726231" cy="424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54" y="1651760"/>
            <a:ext cx="3157234" cy="434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378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91" y="-18943"/>
            <a:ext cx="9148512" cy="68674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47B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74" y="1656617"/>
            <a:ext cx="2897748" cy="423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915"/>
            <a:ext cx="2913839" cy="4118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6202" y="2204876"/>
            <a:ext cx="4127510" cy="309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27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" y="0"/>
            <a:ext cx="9157609" cy="6874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7944" y="980728"/>
            <a:ext cx="46440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Дата рождения: 02.09.1971 г.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Профессиональное образование: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МГПИ им. М.Е. </a:t>
            </a:r>
            <a:r>
              <a:rPr lang="ru-RU" sz="2000" b="1" kern="0" dirty="0" err="1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Евсевьева</a:t>
            </a: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, Специальность: «Педагогика  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и методика дошкольного образования» 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Квалификация: «Воспитатель»</a:t>
            </a:r>
            <a:b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</a:b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№ диплома: 2429, 07 февраля 2017г.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Стаж педагогической работы:  </a:t>
            </a:r>
            <a:r>
              <a:rPr lang="ru-RU" sz="20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15 лет                  </a:t>
            </a:r>
            <a:endParaRPr lang="ru-RU" sz="2000" b="1" kern="0" dirty="0">
              <a:solidFill>
                <a:schemeClr val="accent1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Общий трудовой стаж: </a:t>
            </a:r>
            <a:r>
              <a:rPr lang="ru-RU" sz="20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27 </a:t>
            </a: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лет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Наличие квалификационной категории:                      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первая квалификационная категория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Звание: не </a:t>
            </a:r>
            <a:r>
              <a:rPr lang="ru-RU" sz="20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имею</a:t>
            </a:r>
          </a:p>
          <a:p>
            <a:pPr lvl="0"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Дата последней аттестации: (приказ МОРМ №</a:t>
            </a:r>
            <a:r>
              <a:rPr lang="ru-RU" sz="2000" b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179 от </a:t>
            </a:r>
            <a:r>
              <a:rPr lang="ru-RU" sz="2000" b="1" kern="0" dirty="0" smtClean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Arial" pitchFamily="2"/>
              </a:rPr>
              <a:t>22.02.2017г.)</a:t>
            </a:r>
            <a:endParaRPr lang="ru-RU" sz="2000" b="1" kern="0" dirty="0">
              <a:solidFill>
                <a:schemeClr val="accent1"/>
              </a:solidFill>
              <a:latin typeface="Times New Roman" pitchFamily="18"/>
              <a:ea typeface="Microsoft YaHei" pitchFamily="2"/>
              <a:cs typeface="Arial" pitchFamily="2"/>
            </a:endParaRPr>
          </a:p>
        </p:txBody>
      </p:sp>
      <p:pic>
        <p:nvPicPr>
          <p:cNvPr id="4" name="Picture 2" descr="E:\света\АТТЕСТАЦИЯ ШИШОВА С.Г\IMG_9883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78" y="1556792"/>
            <a:ext cx="3168352" cy="424847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8273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3"/>
            <a:ext cx="9148512" cy="68674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47B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0" y="1197584"/>
            <a:ext cx="4071370" cy="287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41" y="3133643"/>
            <a:ext cx="3967068" cy="285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43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660"/>
            <a:ext cx="9918722" cy="74456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47B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86" y="1850306"/>
            <a:ext cx="3259650" cy="4568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76" y="1916832"/>
            <a:ext cx="3145116" cy="4446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5" y="1916832"/>
            <a:ext cx="3267461" cy="4479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18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" y="1"/>
            <a:ext cx="9135877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Награды и поощрения педагога в </a:t>
            </a:r>
            <a:r>
              <a:rPr lang="ru-RU" sz="36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межаттестационный</a:t>
            </a:r>
            <a:r>
              <a:rPr lang="ru-RU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 период.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6" y="2149478"/>
            <a:ext cx="3122771" cy="439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E:\света\АТТЕСТАЦИЯ ШИШОВА С.Г\скан 2\img2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255" y="2154790"/>
            <a:ext cx="2693313" cy="4414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68" y="2169384"/>
            <a:ext cx="3066848" cy="443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48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24" y="-315416"/>
            <a:ext cx="9878533" cy="74154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03" y="2204864"/>
            <a:ext cx="3088808" cy="4369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91" y="2146125"/>
            <a:ext cx="3166216" cy="442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75" y="2249320"/>
            <a:ext cx="3025173" cy="4280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39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24" y="-315416"/>
            <a:ext cx="9878533" cy="7415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177888"/>
            <a:ext cx="2607102" cy="368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Roman\Desktop\173116К1.Б.2018.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197" y="692696"/>
            <a:ext cx="2464765" cy="3851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50" y="802011"/>
            <a:ext cx="2568279" cy="3632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74" y="3234396"/>
            <a:ext cx="2528861" cy="3575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2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8890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1340767"/>
            <a:ext cx="898317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   </a:t>
            </a:r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Представление  </a:t>
            </a:r>
            <a:r>
              <a:rPr lang="ru-RU" sz="20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инновационного </a:t>
            </a:r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педагогического</a:t>
            </a:r>
            <a:r>
              <a:rPr lang="ru-RU" sz="20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опыта                             </a:t>
            </a:r>
          </a:p>
          <a:p>
            <a:pPr lvl="0"/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           на </a:t>
            </a:r>
            <a:r>
              <a:rPr lang="ru-RU" sz="20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сайте МАДОУ «Центр развития </a:t>
            </a:r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ребенка-</a:t>
            </a:r>
          </a:p>
          <a:p>
            <a:pPr lvl="0"/>
            <a:r>
              <a:rPr lang="ru-RU" sz="20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                            детский </a:t>
            </a:r>
            <a:r>
              <a:rPr lang="ru-RU" sz="20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сад №4» </a:t>
            </a:r>
            <a:endParaRPr lang="ru-RU" sz="2000" b="1" dirty="0" smtClean="0">
              <a:solidFill>
                <a:schemeClr val="accent1"/>
              </a:solidFill>
              <a:latin typeface="Arial Black" panose="020B0A04020102020204" pitchFamily="34" charset="0"/>
              <a:ea typeface="Microsoft YaHei" pitchFamily="2"/>
              <a:cs typeface="Times New Roman" pitchFamily="18"/>
            </a:endParaRPr>
          </a:p>
          <a:p>
            <a:pPr lvl="0"/>
            <a:endParaRPr lang="ru-RU" sz="2000" b="1" dirty="0">
              <a:solidFill>
                <a:schemeClr val="accent1"/>
              </a:solidFill>
              <a:latin typeface="Arial Black" panose="020B0A04020102020204" pitchFamily="34" charset="0"/>
              <a:ea typeface="Microsoft YaHei" pitchFamily="2"/>
              <a:cs typeface="Times New Roman" pitchFamily="18"/>
            </a:endParaRPr>
          </a:p>
          <a:p>
            <a:pPr lvl="0"/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        тема</a:t>
            </a:r>
            <a:r>
              <a:rPr lang="ru-RU" sz="20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: «Использование мордовского фольклора в </a:t>
            </a:r>
            <a:endParaRPr lang="ru-RU" sz="2000" b="1" dirty="0" smtClean="0">
              <a:solidFill>
                <a:schemeClr val="accent1"/>
              </a:solidFill>
              <a:latin typeface="Arial Black" panose="020B0A04020102020204" pitchFamily="34" charset="0"/>
              <a:ea typeface="Microsoft YaHei" pitchFamily="2"/>
              <a:cs typeface="Times New Roman" pitchFamily="18"/>
            </a:endParaRPr>
          </a:p>
          <a:p>
            <a:pPr lvl="0"/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               работе с </a:t>
            </a:r>
            <a:r>
              <a:rPr lang="ru-RU" sz="20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детьми дошкольного возраста»</a:t>
            </a:r>
          </a:p>
          <a:p>
            <a:pPr lvl="0"/>
            <a:r>
              <a:rPr lang="ru-RU" sz="20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                            </a:t>
            </a:r>
            <a:r>
              <a:rPr lang="ru-RU" sz="2000" b="1" dirty="0" smtClean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   </a:t>
            </a:r>
            <a:r>
              <a:rPr lang="ru-RU" sz="2000" b="1" u="sng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https</a:t>
            </a:r>
            <a:r>
              <a:rPr lang="ru-RU" sz="2000" b="1" u="sng" dirty="0">
                <a:solidFill>
                  <a:schemeClr val="accent1"/>
                </a:solidFill>
                <a:latin typeface="Arial Black" panose="020B0A04020102020204" pitchFamily="34" charset="0"/>
              </a:rPr>
              <a:t>://ds4sar.schoolrm.ru/</a:t>
            </a:r>
            <a:endParaRPr lang="ru-RU" sz="2000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lvl="0"/>
            <a:r>
              <a:rPr lang="ru-RU" sz="2800" b="1" dirty="0">
                <a:solidFill>
                  <a:schemeClr val="accent1"/>
                </a:solidFill>
                <a:latin typeface="Arial Black" panose="020B0A04020102020204" pitchFamily="34" charset="0"/>
                <a:ea typeface="Microsoft YaHei" pitchFamily="2"/>
                <a:cs typeface="Times New Roman" pitchFamily="18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3749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" y="0"/>
            <a:ext cx="9181372" cy="689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620688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          </a:t>
            </a:r>
            <a:r>
              <a:rPr lang="ru-RU" sz="3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Участие </a:t>
            </a:r>
            <a:r>
              <a:rPr lang="ru-RU" sz="3200" b="1" dirty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в инновационной (</a:t>
            </a:r>
            <a:r>
              <a:rPr lang="ru-RU" sz="3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экспериментальной)  деятельности 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12" y="2546036"/>
            <a:ext cx="255181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077072"/>
            <a:ext cx="3341997" cy="2434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3" y="1844824"/>
            <a:ext cx="2227264" cy="3065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71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" y="0"/>
            <a:ext cx="9181372" cy="689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923651"/>
            <a:ext cx="3584402" cy="4933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6" y="923651"/>
            <a:ext cx="3659483" cy="503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09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195" y="1887026"/>
            <a:ext cx="3077056" cy="4065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75" y="1844191"/>
            <a:ext cx="2928420" cy="4108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352" y="1887672"/>
            <a:ext cx="2725939" cy="4095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471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" y="-37174"/>
            <a:ext cx="9181372" cy="6895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077" y="3212976"/>
            <a:ext cx="2174757" cy="3082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547664" y="620688"/>
            <a:ext cx="6534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 </a:t>
            </a:r>
            <a:r>
              <a:rPr lang="ru-RU" sz="3200" b="1" dirty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Наличие публикаций, включая </a:t>
            </a:r>
          </a:p>
          <a:p>
            <a:pPr lvl="0"/>
            <a:r>
              <a:rPr lang="ru-RU" sz="3200" b="1" dirty="0">
                <a:solidFill>
                  <a:schemeClr val="accent1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                          интернет- публикации</a:t>
            </a:r>
          </a:p>
          <a:p>
            <a:pPr lvl="0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ea typeface="Microsoft YaHei" pitchFamily="2"/>
                <a:cs typeface="Times New Roman" pitchFamily="18"/>
              </a:rPr>
              <a:t>      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578" y="3711980"/>
            <a:ext cx="2298618" cy="629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5" y="1654855"/>
            <a:ext cx="2244518" cy="3116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31" y="2193428"/>
            <a:ext cx="2448272" cy="346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58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72" y="-27562"/>
            <a:ext cx="9181372" cy="689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1" kern="0" dirty="0">
                <a:solidFill>
                  <a:schemeClr val="accent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Позитивные результаты работы с воспитанниками: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94" y="1380942"/>
            <a:ext cx="3240360" cy="2293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574" y="3191666"/>
            <a:ext cx="2499191" cy="3525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87" y="3801318"/>
            <a:ext cx="2025074" cy="289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3710363"/>
            <a:ext cx="2118217" cy="300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179" y="1405443"/>
            <a:ext cx="2828690" cy="226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43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174"/>
            <a:ext cx="9181372" cy="6895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69" y="447935"/>
            <a:ext cx="3312368" cy="2341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686" y="3606669"/>
            <a:ext cx="3534681" cy="2645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37" y="2982792"/>
            <a:ext cx="2596033" cy="3675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686" y="389679"/>
            <a:ext cx="3648529" cy="2578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61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</TotalTime>
  <Words>210</Words>
  <Application>Microsoft Office PowerPoint</Application>
  <PresentationFormat>Экран (4:3)</PresentationFormat>
  <Paragraphs>120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Polina</dc:creator>
  <cp:lastModifiedBy>delo</cp:lastModifiedBy>
  <cp:revision>238</cp:revision>
  <dcterms:created xsi:type="dcterms:W3CDTF">2018-10-21T12:15:35Z</dcterms:created>
  <dcterms:modified xsi:type="dcterms:W3CDTF">2023-12-26T09:24:10Z</dcterms:modified>
</cp:coreProperties>
</file>