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59" r:id="rId12"/>
    <p:sldId id="260" r:id="rId13"/>
    <p:sldId id="261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45DB-6F59-451D-9B7B-3114A24F572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A4E1-0B5E-49A8-9493-4E7BF721F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45DB-6F59-451D-9B7B-3114A24F572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A4E1-0B5E-49A8-9493-4E7BF721F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45DB-6F59-451D-9B7B-3114A24F572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A4E1-0B5E-49A8-9493-4E7BF721F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45DB-6F59-451D-9B7B-3114A24F572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A4E1-0B5E-49A8-9493-4E7BF721F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45DB-6F59-451D-9B7B-3114A24F572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A4E1-0B5E-49A8-9493-4E7BF721F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45DB-6F59-451D-9B7B-3114A24F572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A4E1-0B5E-49A8-9493-4E7BF721F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45DB-6F59-451D-9B7B-3114A24F572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A4E1-0B5E-49A8-9493-4E7BF721F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45DB-6F59-451D-9B7B-3114A24F572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A4E1-0B5E-49A8-9493-4E7BF721F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45DB-6F59-451D-9B7B-3114A24F572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A4E1-0B5E-49A8-9493-4E7BF721F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45DB-6F59-451D-9B7B-3114A24F572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A4E1-0B5E-49A8-9493-4E7BF721F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45DB-6F59-451D-9B7B-3114A24F572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A4E1-0B5E-49A8-9493-4E7BF721F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D45DB-6F59-451D-9B7B-3114A24F572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AA4E1-0B5E-49A8-9493-4E7BF721FB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-20230402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МДОУ «Детский сад №99»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Мой детский сад,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мой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район,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моя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Республика,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моя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профессиональная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деятельность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»</a:t>
            </a:r>
            <a:r>
              <a:rPr lang="ru-RU" dirty="0"/>
              <a:t>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>
              <a:buNone/>
            </a:pP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Видякина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Наталья Александровна,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фон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929190" y="662684"/>
            <a:ext cx="392909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Зярдо-бути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ульнесь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мелем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туемс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Мордовиясто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эрямо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лия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таркав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чарькодема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Московов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Пек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спектакля те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тувталонть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коряс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путсь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Мордовской национальной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театрась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«Уезжаю – остаюсь»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ало.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Мордовской национальной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театрась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туртов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сехте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вечкевикс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оймсема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тарка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Спектаклятне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эрзянь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кельсэ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кенярдовтыть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ойме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Бути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спектаклясь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мокшонь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кельсэ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монень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кодамояк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эряви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ютавтома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Налксицятне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весе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сюжетэнть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невтить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што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чарькодеви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седейсэ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79876\Desktop\SAM_5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4071942"/>
            <a:ext cx="2786082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79876\Desktop\IMG_20211029_193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071678"/>
            <a:ext cx="192882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79876\Desktop\IMG_20211029_1933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714356"/>
            <a:ext cx="171451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79876\Desktop\IMG_20211029_1933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214678" y="3571876"/>
            <a:ext cx="164307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79876\Desktop\фон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928662" y="571480"/>
            <a:ext cx="80010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Мордовиясо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сеедьстэ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ютавтовить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эрьва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кодат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покшчить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Меельце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иестэнть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пачколинь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Покш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Игнатбуень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Чукало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велев.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Тосо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ютась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Раськень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озкс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79876\Desktop\IMG_20220709_095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857628"/>
            <a:ext cx="271464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79876\Desktop\IMG_20220709_1155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3857628"/>
            <a:ext cx="257176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79876\Desktop\IMG_20220709_1144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1142984"/>
            <a:ext cx="1785950" cy="2381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79876\Desktop\IMG_20220709_111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786314" y="1142984"/>
            <a:ext cx="1785950" cy="2381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C:\Users\79876\Desktop\IMG_20220709_0952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7" y="1643050"/>
            <a:ext cx="2270111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8" name="Picture 8" descr="C:\Users\79876\Desktop\IMG_20220709_1245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500174"/>
            <a:ext cx="2357454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9" name="Picture 9" descr="C:\Users\79876\Desktop\IMG_20220709_1007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0" y="3857628"/>
            <a:ext cx="2476517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79876\Desktop\фон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143108" y="500042"/>
            <a:ext cx="50006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Ульнинь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эрзянь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поэтессатнень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Людмила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Рябовань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Кие тон?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Алина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Подгорновань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Мель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книгань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презентациятнесэ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79876\Desktop\IMG_20230401_0829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357298"/>
            <a:ext cx="264320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79876\Desktop\IMG_20230401_0829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857628"/>
            <a:ext cx="2714644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79876\Desktop\IMG_20230401_0829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1357298"/>
            <a:ext cx="271464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79876\Desktop\IMG_20230401_0830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3929066"/>
            <a:ext cx="2738297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79876\Desktop\Алина и 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1357298"/>
            <a:ext cx="2143140" cy="214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C:\Users\79876\Desktop\алин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4000504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9876\Desktop\фон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282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428728" y="428604"/>
            <a:ext cx="64294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Весе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содамочитнень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конатнень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пурнан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кандан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эйкакштненень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Кодамо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покш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мельсэ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тонавтнить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эрзянь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валт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Ламо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эйкакштнень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тетяст-аваст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эрзят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Сыньгак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сёпан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мельспаросот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Эдь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эрзянь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ойменть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ковгак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тейсак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79876\Desktop\IMG-20230331-WA00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25" y="928670"/>
            <a:ext cx="1857375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79876\Desktop\IMG-20230331-WA00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9" y="1881194"/>
            <a:ext cx="2071689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79876\Desktop\IMG-20230331-WA00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1881194"/>
            <a:ext cx="2286016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C:\Users\79876\Desktop\IMG-20230331-WA004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928670"/>
            <a:ext cx="1857375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C:\Users\79876\Desktop\Фото с детьми\IMG-20230331-WA002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3643314"/>
            <a:ext cx="1857375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9" descr="C:\Users\79876\Desktop\IMG_20230331_1053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4572008"/>
            <a:ext cx="200026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2" name="Picture 10" descr="C:\Users\79876\Desktop\IMG_20230331_1053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74" y="4572008"/>
            <a:ext cx="2071702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79876\Downloads\IMG-20230331-WA004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58076" y="3643314"/>
            <a:ext cx="1785924" cy="238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фон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500562" y="1000108"/>
            <a:ext cx="364333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Арсек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эйкакшот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улить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Азорт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улест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аволь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уреть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Эрзят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улест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аволь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чельке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Раштаст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масторс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авольть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кельге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Инеть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улест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питнест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содаст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Валдо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кандост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чопода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Л. Рябова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79876\Desktop\панно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342902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643314"/>
            <a:ext cx="435771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фон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41"/>
            <a:ext cx="9144000" cy="6858000"/>
          </a:xfrm>
          <a:prstGeom prst="rect">
            <a:avLst/>
          </a:prstGeom>
          <a:noFill/>
        </p:spPr>
      </p:pic>
      <p:pic>
        <p:nvPicPr>
          <p:cNvPr id="3" name="VID-20230402-WA000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43" y="548680"/>
            <a:ext cx="3684062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1638248266_47-krot-info-p-peizazh-rodnoi-prirodi-krasivie-foto-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952" y="622245"/>
            <a:ext cx="2785582" cy="1845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1624458170_60-phonoteka_org-p-oboi-na-rabochii-stol-raduga-krasivo-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67693"/>
            <a:ext cx="2920645" cy="1825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39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011" y="4289057"/>
            <a:ext cx="2745463" cy="2059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15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79876\Desktop\фон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71604" y="571480"/>
            <a:ext cx="607223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Сюкпря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ваномань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кис!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Вастомазонок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79876\Desktop\Фото с детьми\IMG-20230331-WA0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1714488"/>
            <a:ext cx="4000527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702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79876\Desktop\фон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857224" y="714356"/>
            <a:ext cx="77153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Монь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лемем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Наталья Александровна.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Саранск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ошонь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99-це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эйдень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кужонь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эйденьваныця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Чачинь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Орданьбуень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Низовка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велесэ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643050"/>
            <a:ext cx="335758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285860"/>
            <a:ext cx="2286016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344415"/>
            <a:ext cx="2286016" cy="2571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143380"/>
            <a:ext cx="3429024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8" name="Picture 12" descr="https://avatars.mds.yandex.net/get-altay/1546430/2a0000016cdec07895d0a94ef743594ad697/XX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4143380"/>
            <a:ext cx="3357586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фон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855" y="-24986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IMG-20230402-WA0002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80" y="836712"/>
            <a:ext cx="2483768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11760" y="-79653"/>
            <a:ext cx="662473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Эрямосом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васенце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ломанекс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конась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путсь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оймезэнь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вечкема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эрзянь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валонтень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ульнесь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бодям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Жочкин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Максим Михайлович. Сон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допрок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сокороль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Истямокс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теекшнизе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эрямось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Ансяк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тень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лангс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апак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вано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сон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кастсь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ды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вансь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кото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нуцькат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Вишка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пингстэ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эзинь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яксе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эйдень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кужос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Сестэ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тов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сайсть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ансяк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сеть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пакшатнень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конатнень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тетяст-аваст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важодсть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колхозсо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Монь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вакссо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вишка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пингстэ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свал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ульнесь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бодям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Сон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сокор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сельмсэ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теиль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монень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нурсемкат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ды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валскестэ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саезь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чокшнес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ёвтниль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тень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ёвкст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морот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эрьва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кодат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эрямосто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тамашань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тевть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Пек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вечкилия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бодянь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Секскак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сех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покш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мелем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сестэ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ульнесь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муемс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«волшебной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палкине»ды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велявтомс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бодянень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сельмевалдонзо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Бодям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пек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вечкилизе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эрзянь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келенть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эрзянь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койтнень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Эрямозо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кувакаль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Тусь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эрямосто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вейксэньгемень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ниле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иесэ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Нейгак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ашти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мельсэнь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сонзэ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меельце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мода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лангсо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улемазо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ашти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мадезь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кандолазсо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ашо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панарсо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ды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ленгень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карьсэ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карьтнень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ванстась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ламо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иеть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эрямонь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меельце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фон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4572000" y="571480"/>
            <a:ext cx="4357718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Тонавтнинь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Низовка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велень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школасо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Школасо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тонавтнемстэяк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эрямось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моньсэнь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ветясь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вейке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кива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истямо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ломань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марто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конатне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палозь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палсть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эрзянь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коень-кирдань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ванстомань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тевсэ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Истямо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тонавтыцякс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оймесэ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сэтьмечинь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содыцякс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ульнесь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Вера Ивановна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Клементьева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Эрьва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мейсэ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ёроковоль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морыль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киштиль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ветниль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покшчить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Ульнесь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покш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мелезэ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ванстомс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эрзянь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сюпавчинть.Сон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яксесь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кудова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ды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энялдсь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штобу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од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ломантне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ёртовлизь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сыре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ломантнень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ташто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кедьёнкстнэнь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Вера Ивановна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пурнась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музей. Умок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тусь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эрямосто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Вера Ивановна.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Тевезэ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шкамс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Минек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велесэ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панжсть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од школа.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Меельце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иестэнть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Низовкань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школась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изнясь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грант.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Ярмактнень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лангс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рамасть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музеентень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мебель.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Пек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Низовка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велень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музейсэ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https://i.mycdn.me/i?r=AyH4iRPQ2q0otWIFepML2LxROo8i6i7l-L7gJMRxIar-ig&amp;fn=w_5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0"/>
            <a:ext cx="2357454" cy="295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https://i.mycdn.me/i?r=AyH4iRPQ2q0otWIFepML2LxRrNT77ItJm_fUyhcbbZoKVw&amp;fn=w_5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2071678"/>
            <a:ext cx="2357454" cy="3144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Picture 7" descr="https://i.mycdn.me/i?r=AyH4iRPQ2q0otWIFepML2LxRMLVxjocjtQdr5MocaM086g&amp;fn=w_6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357694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718176"/>
            <a:ext cx="3997677" cy="1498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фон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142976" y="615553"/>
            <a:ext cx="75009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Низовка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велень 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Штатол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("Свеча")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музейсэ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79876\Desktop\5-uDY7nsP9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500306"/>
            <a:ext cx="2357454" cy="1768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1071546"/>
            <a:ext cx="2357454" cy="1768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857628"/>
            <a:ext cx="3071834" cy="214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4286256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64" y="1071546"/>
            <a:ext cx="2214578" cy="2286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1" name="Picture 7" descr="C:\Users\79876\Desktop\hPWZhrAj23I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43702" y="3500439"/>
            <a:ext cx="2143140" cy="266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1071546"/>
            <a:ext cx="1964535" cy="2619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фон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429124" y="571480"/>
            <a:ext cx="4000528" cy="580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Школань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прядомадо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мейле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тонавтнинь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С.М Киров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лемсэ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Ицялонь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педучилищасо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7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Ульнесь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мелем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улемс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тонавтыцякс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Сехте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од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шкам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ютась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таркасонть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Оймезэнь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тонавтнемстэ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вергедсь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толнэ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сёрмадынь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стихть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ёвтнемат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7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Сестэ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теевинь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содавиксэкс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Александр Арапов, Леонид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Седойкин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Маризь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Кемаль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Татьяна Разгуляева, Николай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Ишуткин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Павел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Любаев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ды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лия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сёрмадыця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марто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7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Сёрмадовксом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моньськак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чаркодилинь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лавшольть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Сынст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витнесть-петнесть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печатасть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Сятко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ды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Чилисема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журналтнэсэ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7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Мейле Александр Арапов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пурнась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вейсэнь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од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сёрмадыцянь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пусмо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козонь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совавтымим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моньгак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55480"/>
            <a:ext cx="3357586" cy="2016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79876\Desktop\p7edhRYfKZ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878" y="701599"/>
            <a:ext cx="2253544" cy="265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79876\Desktop\7v82N0mC8IE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2143116"/>
            <a:ext cx="2000264" cy="2778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79876\Desktop\fEgx_EnIYr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500438"/>
            <a:ext cx="1928826" cy="266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фон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428728" y="785794"/>
            <a:ext cx="707236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2001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иестэ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прядыя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Ицялонь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педучилищанть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поступинь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тонавтнеме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Н.П. Огарёв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лемсэ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МГУ-нь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филологиянь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факультетэнь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эрзянь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отделенияс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Текень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марто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важодинь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велень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школасо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тонавтыцякс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Ветинь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немецень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кель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79876\Desktop\04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214554"/>
            <a:ext cx="7929618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фон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714612" y="83415"/>
            <a:ext cx="3857652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2005-це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иестэ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аштемковонь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25-це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чистэ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лисинь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мирденень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ды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сынь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эрямо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Саранск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ошов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Тесэ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чачсь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тейтерькам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Валерия. Сон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монь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ветимемгак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важодеме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эйкакшонь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кужов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Ды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ванна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уш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малав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колоньгемень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колмо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иеть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важодян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эйденьваныцякс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99-це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эйдень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кужосо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Тесэ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карминь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ветямо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кужо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конань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лемезэ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Горниповне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косо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ушодынь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тонавтомо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эйкакштнень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эрзянь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кельс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79876\Desktop\Фото я и стенд\IMG_20230331_105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71480"/>
            <a:ext cx="2214578" cy="2952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79876\Desktop\Фото я и стенд\IMG-20230331-WA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642918"/>
            <a:ext cx="2196719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79876\Desktop\IMG-20230331-WA00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3524250"/>
            <a:ext cx="2286016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79876\Desktop\IMG-20230331-WA00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3714752"/>
            <a:ext cx="2500330" cy="2381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C:\Users\79876\Desktop\IMG-20230331-WA001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3714752"/>
            <a:ext cx="2286003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фон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01158" cy="6858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85720" y="642918"/>
            <a:ext cx="85011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Минек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кужосо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музей. Пек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вечксызь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сонзэ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эйкакштне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Сон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вишкинька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ансяк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сюпавчизэ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пек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покш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79876\Desktop\Рисунок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000504"/>
            <a:ext cx="3143272" cy="2172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79876\Desktop\Рисунок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000504"/>
            <a:ext cx="3000364" cy="2145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79876\Desktop\Рисунок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000108"/>
            <a:ext cx="2214578" cy="2608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79876\Desktop\Рисунок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632" y="976191"/>
            <a:ext cx="2210477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C:\Users\79876\Desktop\IMG_20210330_1805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1285860"/>
            <a:ext cx="185738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 descr="C:\Users\79876\Desktop\IMG_20210330_1805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22032" y="1108423"/>
            <a:ext cx="1928827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6" name="Picture 8" descr="C:\Users\79876\Desktop\IMG_20210330_1806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3372" y="4000504"/>
            <a:ext cx="1643074" cy="219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703</Words>
  <Application>Microsoft Office PowerPoint</Application>
  <PresentationFormat>Экран (4:3)</PresentationFormat>
  <Paragraphs>78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                  МДОУ «Детский сад №99»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 Видякин</dc:creator>
  <cp:lastModifiedBy>user</cp:lastModifiedBy>
  <cp:revision>50</cp:revision>
  <dcterms:created xsi:type="dcterms:W3CDTF">2023-04-01T06:06:39Z</dcterms:created>
  <dcterms:modified xsi:type="dcterms:W3CDTF">2023-04-03T07:32:52Z</dcterms:modified>
</cp:coreProperties>
</file>