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4" r:id="rId10"/>
    <p:sldId id="277" r:id="rId11"/>
    <p:sldId id="263" r:id="rId12"/>
    <p:sldId id="275" r:id="rId13"/>
    <p:sldId id="264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0" autoAdjust="0"/>
    <p:restoredTop sz="9466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156448" cy="3429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Знакомим детей с профессиями взрослых</a:t>
            </a:r>
            <a:br>
              <a:rPr lang="ru-RU" sz="6000" dirty="0" smtClean="0"/>
            </a:br>
            <a:r>
              <a:rPr lang="ru-RU" sz="3100" dirty="0" smtClean="0"/>
              <a:t>/консультация для </a:t>
            </a:r>
            <a:r>
              <a:rPr lang="ru-RU" sz="3100" dirty="0" smtClean="0"/>
              <a:t>родителей</a:t>
            </a:r>
            <a:r>
              <a:rPr lang="ru-RU" sz="3100" dirty="0" smtClean="0"/>
              <a:t>/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854696" cy="1676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 Боброва И.А.,</a:t>
            </a:r>
          </a:p>
          <a:p>
            <a:r>
              <a:rPr lang="ru-RU" sz="2000" dirty="0" smtClean="0"/>
              <a:t>воспитатель </a:t>
            </a:r>
          </a:p>
          <a:p>
            <a:r>
              <a:rPr lang="ru-RU" sz="2000" dirty="0" smtClean="0"/>
              <a:t>высшая кв. категория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ДЕТСКИЙ САД 86\докумнты для детского сада\фото детей 2022-2023\IMG_20230117_16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19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Словесные </a:t>
            </a:r>
            <a:r>
              <a:rPr lang="ru-RU" sz="3600" b="1" dirty="0" smtClean="0"/>
              <a:t>игры</a:t>
            </a:r>
          </a:p>
          <a:p>
            <a:pPr>
              <a:buNone/>
            </a:pPr>
            <a:r>
              <a:rPr lang="ru-RU" dirty="0" smtClean="0"/>
              <a:t>    Они построены на словах и действиях играющих. Описывают предметы, отгадывают по описанию, находят признаки сходства и различия, группируют предметы по различным признакам.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ДЕТСКИЙ САД 86\докумнты для детского сада\фото детей 2022-2023\IMG_20230117_161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677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537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Знакомство детей с трудом взрослых это не только средство формирования системных знаний, но и значимое социально-эмоциональное средство приобщения к миру взрослых, приобретение детьми опыта общения с людьми.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ЕТСКИЙ САД 86\докумнты для детского сада\фото детей 2022-2023\IMG_20230117_160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399" cy="6248400"/>
          </a:xfrm>
          <a:prstGeom prst="rect">
            <a:avLst/>
          </a:prstGeom>
          <a:noFill/>
        </p:spPr>
      </p:pic>
      <p:pic>
        <p:nvPicPr>
          <p:cNvPr id="5" name="Picture 3" descr="D:\ДЕТСКИЙ САД 86\докумнты для детского сада\фото детей 2022-2023\IMG_20230117_16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7793"/>
            <a:ext cx="4191000" cy="6510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ЕТСКИЙ САД 86\докумнты для детского сада\фото детей 2022-2023\IMG_20230117_153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686301" cy="6248400"/>
          </a:xfrm>
          <a:prstGeom prst="rect">
            <a:avLst/>
          </a:prstGeom>
          <a:noFill/>
        </p:spPr>
      </p:pic>
      <p:pic>
        <p:nvPicPr>
          <p:cNvPr id="6" name="Picture 2" descr="D:\ДЕТСКИЙ САД 86\докумнты для детского сада\фото детей 2022-2023\IMG_20230117_154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D:\ДЕТСКИЙ САД 86\докумнты для детского сада\фото детей 2022-2023\IMG_20230117_16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u="sng" dirty="0" smtClean="0"/>
              <a:t>Цель</a:t>
            </a:r>
            <a:r>
              <a:rPr lang="ru-RU" dirty="0" smtClean="0"/>
              <a:t>: Формирование представлений</a:t>
            </a:r>
            <a:r>
              <a:rPr lang="ru-RU" b="1" dirty="0" smtClean="0"/>
              <a:t> </a:t>
            </a:r>
            <a:r>
              <a:rPr lang="ru-RU" dirty="0" smtClean="0"/>
              <a:t>детей о профессиях взрослых</a:t>
            </a:r>
            <a:r>
              <a:rPr lang="ru-RU" b="1" dirty="0" smtClean="0"/>
              <a:t>, </a:t>
            </a:r>
            <a:r>
              <a:rPr lang="ru-RU" dirty="0" smtClean="0"/>
              <a:t>интереса к коллективной, игровой, продуктивной, творческой, познавательно-исследовательской деятельности.</a:t>
            </a:r>
          </a:p>
          <a:p>
            <a:pPr algn="ctr">
              <a:buNone/>
            </a:pPr>
            <a:r>
              <a:rPr lang="ru-RU" i="1" u="sng" dirty="0" smtClean="0"/>
              <a:t>Задачи</a:t>
            </a:r>
            <a:r>
              <a:rPr lang="ru-RU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Формировать</a:t>
            </a:r>
            <a:r>
              <a:rPr lang="ru-RU" b="1" dirty="0" smtClean="0"/>
              <a:t> </a:t>
            </a:r>
            <a:r>
              <a:rPr lang="ru-RU" dirty="0" smtClean="0"/>
              <a:t>восприятие</a:t>
            </a:r>
            <a:r>
              <a:rPr lang="ru-RU" b="1" dirty="0" smtClean="0"/>
              <a:t> </a:t>
            </a:r>
            <a:r>
              <a:rPr lang="ru-RU" dirty="0" smtClean="0"/>
              <a:t>целостной</a:t>
            </a:r>
            <a:r>
              <a:rPr lang="ru-RU" b="1" dirty="0" smtClean="0"/>
              <a:t> </a:t>
            </a:r>
            <a:r>
              <a:rPr lang="ru-RU" dirty="0" smtClean="0"/>
              <a:t>картины мира, расширять представления</a:t>
            </a:r>
            <a:r>
              <a:rPr lang="ru-RU" b="1" dirty="0" smtClean="0"/>
              <a:t> </a:t>
            </a:r>
            <a:r>
              <a:rPr lang="ru-RU" dirty="0" smtClean="0"/>
              <a:t>детей о труде взрослых, продолжать</a:t>
            </a:r>
            <a:r>
              <a:rPr lang="ru-RU" b="1" dirty="0" smtClean="0"/>
              <a:t> </a:t>
            </a:r>
            <a:r>
              <a:rPr lang="ru-RU" dirty="0" smtClean="0"/>
              <a:t>знакомить с профессиями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Развивать интерес к различным</a:t>
            </a:r>
            <a:r>
              <a:rPr lang="ru-RU" b="1" dirty="0" smtClean="0"/>
              <a:t> </a:t>
            </a:r>
            <a:r>
              <a:rPr lang="ru-RU" dirty="0" smtClean="0"/>
              <a:t>профессиям, особо уделить внимание</a:t>
            </a:r>
            <a:r>
              <a:rPr lang="ru-RU" b="1" dirty="0" smtClean="0"/>
              <a:t> </a:t>
            </a:r>
            <a:r>
              <a:rPr lang="ru-RU" dirty="0" smtClean="0"/>
              <a:t>профессиям родителей, способствовать сплочению семьи ребёнка общими интересами к одному делу</a:t>
            </a:r>
          </a:p>
          <a:p>
            <a:pPr>
              <a:buNone/>
            </a:pPr>
            <a:r>
              <a:rPr lang="ru-RU" dirty="0" smtClean="0"/>
              <a:t>3. Формировать у детей</a:t>
            </a:r>
            <a:r>
              <a:rPr lang="ru-RU" b="1" dirty="0" smtClean="0"/>
              <a:t> </a:t>
            </a:r>
            <a:r>
              <a:rPr lang="ru-RU" dirty="0" smtClean="0"/>
              <a:t>предпосылки поисковой деятельности, интеллектуальной инициативы.</a:t>
            </a:r>
          </a:p>
          <a:p>
            <a:pPr>
              <a:buNone/>
            </a:pPr>
            <a:r>
              <a:rPr lang="ru-RU" dirty="0" smtClean="0"/>
              <a:t>4.</a:t>
            </a:r>
            <a:r>
              <a:rPr lang="ru-RU" b="1" dirty="0" smtClean="0"/>
              <a:t>  </a:t>
            </a:r>
            <a:r>
              <a:rPr lang="ru-RU" dirty="0" smtClean="0"/>
              <a:t>Воспитывать</a:t>
            </a:r>
            <a:r>
              <a:rPr lang="ru-RU" b="1" dirty="0" smtClean="0"/>
              <a:t> </a:t>
            </a:r>
            <a:r>
              <a:rPr lang="ru-RU" dirty="0" smtClean="0"/>
              <a:t>уважение к людям труда.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Ознакомление детей с трудом взрослых ставит целью дать детям конкретные знания и представления детей  о профессии по следующей </a:t>
            </a:r>
            <a:r>
              <a:rPr lang="ru-RU" dirty="0" smtClean="0"/>
              <a:t>схеме: </a:t>
            </a:r>
            <a:endParaRPr lang="ru-RU" dirty="0" smtClean="0"/>
          </a:p>
          <a:p>
            <a:r>
              <a:rPr lang="ru-RU" dirty="0" smtClean="0"/>
              <a:t>– название профессии;</a:t>
            </a:r>
          </a:p>
          <a:p>
            <a:r>
              <a:rPr lang="ru-RU" dirty="0" smtClean="0"/>
              <a:t> – место работы;</a:t>
            </a:r>
          </a:p>
          <a:p>
            <a:r>
              <a:rPr lang="ru-RU" dirty="0" smtClean="0"/>
              <a:t>– материал для труда;</a:t>
            </a:r>
          </a:p>
          <a:p>
            <a:r>
              <a:rPr lang="ru-RU" dirty="0" smtClean="0"/>
              <a:t>– форменная одежда;</a:t>
            </a:r>
          </a:p>
          <a:p>
            <a:r>
              <a:rPr lang="ru-RU" dirty="0" smtClean="0"/>
              <a:t>– орудия труда;</a:t>
            </a:r>
          </a:p>
          <a:p>
            <a:r>
              <a:rPr lang="ru-RU" dirty="0" smtClean="0"/>
              <a:t>– трудовые действия;</a:t>
            </a:r>
          </a:p>
          <a:p>
            <a:r>
              <a:rPr lang="ru-RU" dirty="0" smtClean="0"/>
              <a:t>– личностные качества;</a:t>
            </a:r>
          </a:p>
          <a:p>
            <a:r>
              <a:rPr lang="ru-RU" dirty="0" smtClean="0"/>
              <a:t>– результат труда;</a:t>
            </a:r>
          </a:p>
          <a:p>
            <a:r>
              <a:rPr lang="ru-RU" dirty="0" smtClean="0"/>
              <a:t>– польза труда для общества.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Методы ознакомления детей с трудом взрослых:</a:t>
            </a:r>
          </a:p>
          <a:p>
            <a:pPr>
              <a:buNone/>
            </a:pPr>
            <a:r>
              <a:rPr lang="ru-RU" dirty="0" smtClean="0"/>
              <a:t>1. Экскурсии и встречи с людьми разных профессий</a:t>
            </a:r>
          </a:p>
          <a:p>
            <a:pPr>
              <a:buNone/>
            </a:pPr>
            <a:r>
              <a:rPr lang="ru-RU" dirty="0" smtClean="0"/>
              <a:t>2. Наблюдения</a:t>
            </a:r>
          </a:p>
          <a:p>
            <a:pPr>
              <a:buNone/>
            </a:pPr>
            <a:r>
              <a:rPr lang="ru-RU" dirty="0" smtClean="0"/>
              <a:t>3. Игра как средство знакомства с трудом взрослых:</a:t>
            </a:r>
          </a:p>
          <a:p>
            <a:pPr>
              <a:buNone/>
            </a:pPr>
            <a:r>
              <a:rPr lang="ru-RU" dirty="0" smtClean="0"/>
              <a:t>- Сюжетно- ролевая игра</a:t>
            </a:r>
          </a:p>
          <a:p>
            <a:pPr>
              <a:buFontTx/>
              <a:buChar char="-"/>
            </a:pPr>
            <a:r>
              <a:rPr lang="ru-RU" dirty="0" smtClean="0"/>
              <a:t>Театрализованная игра</a:t>
            </a:r>
          </a:p>
          <a:p>
            <a:pPr>
              <a:buFontTx/>
              <a:buChar char="-"/>
            </a:pPr>
            <a:r>
              <a:rPr lang="ru-RU" dirty="0" smtClean="0"/>
              <a:t>Дидактическая игра</a:t>
            </a:r>
          </a:p>
          <a:p>
            <a:pPr>
              <a:buNone/>
            </a:pPr>
            <a:r>
              <a:rPr lang="ru-RU" dirty="0" smtClean="0"/>
              <a:t>4. Метод проекта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В дошкольной педагогике дидактические игры делятся на три основных вида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1. Игры с предметами</a:t>
            </a:r>
          </a:p>
          <a:p>
            <a:pPr>
              <a:buNone/>
            </a:pPr>
            <a:r>
              <a:rPr lang="ru-RU" dirty="0" smtClean="0"/>
              <a:t>2. Настольно – печатные игры</a:t>
            </a:r>
          </a:p>
          <a:p>
            <a:pPr>
              <a:buNone/>
            </a:pPr>
            <a:r>
              <a:rPr lang="ru-RU" dirty="0" smtClean="0"/>
              <a:t>3. Словесные игры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/>
              <a:t> Игры с предметами</a:t>
            </a:r>
          </a:p>
          <a:p>
            <a:pPr>
              <a:buNone/>
            </a:pPr>
            <a:r>
              <a:rPr lang="ru-RU" dirty="0" smtClean="0"/>
              <a:t>    Для решения дидактической задачи – знакомство с профессиями взрослых, </a:t>
            </a:r>
            <a:r>
              <a:rPr lang="ru-RU" u="sng" dirty="0" smtClean="0"/>
              <a:t>используют такие игры с предметами</a:t>
            </a:r>
            <a:r>
              <a:rPr lang="ru-RU" dirty="0" smtClean="0"/>
              <a:t>: "Собери набор парикмахера" (игрушечные ножницы, расчески, фен, лак, бигуди – дети выбирают из множества разнообразных предметов). "Строитель" (из множества предметов дети выбирают те, что можно увидеть на стройке – игрушечные – кирпичик, кран, трактор). Также дети взаимодействуют с куклами, на которых одежды людей разных профессий. Играя с ними, дети анализируют, и делают выводы для чего человеку той или иной профессии нужен данный вид одежды. </a:t>
            </a:r>
            <a:r>
              <a:rPr lang="ru-RU" u="sng" dirty="0" smtClean="0"/>
              <a:t>Например</a:t>
            </a:r>
            <a:r>
              <a:rPr lang="ru-RU" dirty="0" smtClean="0"/>
              <a:t>: Зачем строителю каска? Повару фартук и колпак?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ЕТСКИЙ САД 86\докумнты для детского сада\фото детей 2022-2023\IMG_20230117_160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5" name="Picture 2" descr="D:\ДЕТСКИЙ САД 86\докумнты для детского сада\фото детей 2022-2023\IMG_20230117_16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i="1" dirty="0" smtClean="0"/>
              <a:t>Виды настольно – печатных игр:</a:t>
            </a:r>
          </a:p>
          <a:p>
            <a:pPr>
              <a:buNone/>
            </a:pPr>
            <a:r>
              <a:rPr lang="ru-RU" dirty="0" smtClean="0"/>
              <a:t>  1. Подбор картинок по парам. Самое простое задание в этой игре это нахождение среди разных картинок двух совершенно одинаковых. Постепенно задание усложняется. Ребенок объединяет картинки не только по внешним признакам, но и по смыслу. Например, даны 3 картинки с изображением Айболита, на одной из них нет в руках доктора портфеля, дети должны выбрать две другие картинки.</a:t>
            </a:r>
          </a:p>
          <a:p>
            <a:pPr>
              <a:buNone/>
            </a:pPr>
            <a:r>
              <a:rPr lang="ru-RU" dirty="0" smtClean="0"/>
              <a:t> 2. Подбор картинок по общему признаку. Устанавливается связь между предметами. Например, "Что нужно доктору?", "Что нужно парикмахеру?", "Что есть в магазине", и т. д. Дети подбирают картинки с соответствующими предметами.</a:t>
            </a:r>
          </a:p>
          <a:p>
            <a:pPr>
              <a:buNone/>
            </a:pPr>
            <a:r>
              <a:rPr lang="ru-RU" dirty="0" smtClean="0"/>
              <a:t> 3. Запоминание состава, количества расположения картинок. Например, в игре "Отгадай, какую картинку спрятали?" Дети должны запомнить содержание картинок, а затем назвать ту, которую уберут со стола. Данный вид эффективно способствует развитию памяти.</a:t>
            </a:r>
          </a:p>
          <a:p>
            <a:pPr>
              <a:buNone/>
            </a:pPr>
            <a:r>
              <a:rPr lang="ru-RU" dirty="0" smtClean="0"/>
              <a:t> 4. Составление разрезных картинок и кубиков. Для решения дидактической задачи – знакомство с профессиями взрослых, данные картинки могут быть на темы разнообразных профессий. Данный вид эффективно способствует развитию у детей логического мышления.</a:t>
            </a:r>
          </a:p>
          <a:p>
            <a:pPr>
              <a:buNone/>
            </a:pPr>
            <a:r>
              <a:rPr lang="ru-RU" dirty="0" smtClean="0"/>
              <a:t> 5. Описание, рассказ пор картинке с показом действий, движений. </a:t>
            </a:r>
            <a:r>
              <a:rPr lang="ru-RU" u="sng" dirty="0" smtClean="0"/>
              <a:t>Задачи</a:t>
            </a:r>
            <a:r>
              <a:rPr lang="ru-RU" dirty="0" smtClean="0"/>
              <a:t>: развитие речи детей, воображения, творчества. Например, игра "Отгадай, кто это?" Ребенок изображает звук и движение задуманного другим детям, а они определяют, представитель какой профессии так выглядит и выполняет данные действия.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ЕТСКИЙ САД 86\докумнты для детского сада\фото детей 2022-2023\IMG_20230117_161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7298" cy="4800600"/>
          </a:xfrm>
          <a:prstGeom prst="rect">
            <a:avLst/>
          </a:prstGeom>
          <a:noFill/>
        </p:spPr>
      </p:pic>
      <p:pic>
        <p:nvPicPr>
          <p:cNvPr id="6" name="Picture 2" descr="D:\ДЕТСКИЙ САД 86\докумнты для детского сада\фото детей 2022-2023\IMG_20230117_15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200" y="28194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90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Знакомим детей с профессиями взрослых /консультация для родителей/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Знакомство детей с трудом взрослых это не только средство формирования системных знаний, но и значимое социально-эмоциональное средство приобщения к миру взрослых, приобретение детьми опыта общения с людьми.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Знак/консультация для воспитателей/</dc:title>
  <dc:creator>Ирина</dc:creator>
  <cp:lastModifiedBy>Ирина</cp:lastModifiedBy>
  <cp:revision>8</cp:revision>
  <dcterms:created xsi:type="dcterms:W3CDTF">2023-01-17T15:42:38Z</dcterms:created>
  <dcterms:modified xsi:type="dcterms:W3CDTF">2023-10-01T19:22:21Z</dcterms:modified>
</cp:coreProperties>
</file>