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716C-CFB7-4D58-8B85-ECDFB197CF37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71E43-6546-4B63-A2B5-88A937B278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1E43-6546-4B63-A2B5-88A937B2789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1%81%D0%BE%D1%81%D1%82%D0%B5%D0%BF%D1%8C" TargetMode="External"/><Relationship Id="rId13" Type="http://schemas.openxmlformats.org/officeDocument/2006/relationships/image" Target="../media/image42.jpeg"/><Relationship Id="rId3" Type="http://schemas.openxmlformats.org/officeDocument/2006/relationships/hyperlink" Target="https://ru.wikipedia.org/wiki/%D0%A2%D0%B5%D0%BC%D0%BD%D0%B8%D0%BA%D0%BE%D0%B2%D1%81%D0%BA%D0%B8%D0%B9_%D1%80%D0%B0%D0%B9%D0%BE%D0%BD_%D0%9C%D0%BE%D1%80%D0%B4%D0%BE%D0%B2%D0%B8%D0%B8" TargetMode="External"/><Relationship Id="rId7" Type="http://schemas.openxmlformats.org/officeDocument/2006/relationships/hyperlink" Target="https://ru.wikipedia.org/wiki/%D0%A8%D0%B8%D1%80%D0%BE%D0%BA%D0%BE%D0%BB%D0%B8%D1%81%D1%82%D0%B2%D0%B5%D0%BD%D0%BD%D1%8B%D0%B9_%D0%BB%D0%B5%D1%81" TargetMode="External"/><Relationship Id="rId12" Type="http://schemas.openxmlformats.org/officeDocument/2006/relationships/image" Target="../media/image41.jpeg"/><Relationship Id="rId2" Type="http://schemas.openxmlformats.org/officeDocument/2006/relationships/hyperlink" Target="https://ru.wikipedia.org/wiki/%D0%97%D0%B0%D0%BF%D0%BE%D0%B2%D0%B5%D0%B4%D0%BD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5%D0%B2%D0%BE%D0%B9%D0%BD%D1%8B%D0%B9_%D0%BB%D0%B5%D1%81" TargetMode="External"/><Relationship Id="rId11" Type="http://schemas.openxmlformats.org/officeDocument/2006/relationships/hyperlink" Target="https://ru.wikipedia.org/wiki/%D0%A1%D0%BC%D0%B8%D0%B4%D0%BE%D0%B2%D0%B8%D1%87,_%D0%9F%D1%91%D1%82%D1%80_%D0%93%D0%B5%D1%80%D0%BC%D0%BE%D0%B3%D0%B5%D0%BD%D0%BE%D0%B2%D0%B8%D1%87" TargetMode="External"/><Relationship Id="rId5" Type="http://schemas.openxmlformats.org/officeDocument/2006/relationships/hyperlink" Target="https://ru.wikipedia.org/wiki/%D0%9C%D0%BE%D0%BA%D1%88%D0%B0_(%D1%80%D0%B5%D0%BA%D0%B0)" TargetMode="External"/><Relationship Id="rId10" Type="http://schemas.openxmlformats.org/officeDocument/2006/relationships/hyperlink" Target="https://ru.wikipedia.org/wiki/1936_%D0%B3%D0%BE%D0%B4" TargetMode="External"/><Relationship Id="rId4" Type="http://schemas.openxmlformats.org/officeDocument/2006/relationships/hyperlink" Target="https://ru.wikipedia.org/wiki/%D0%A0%D0%B5%D1%81%D0%BF%D1%83%D0%B1%D0%BB%D0%B8%D0%BA%D0%B0_%D0%9C%D0%BE%D1%80%D0%B4%D0%BE%D0%B2%D0%B8%D1%8F" TargetMode="External"/><Relationship Id="rId9" Type="http://schemas.openxmlformats.org/officeDocument/2006/relationships/hyperlink" Target="https://ru.wikipedia.org/wiki/5_%D0%BC%D0%B0%D1%80%D1%82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8478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Проект-занятие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«День Земли» для подготовительной к школе группы.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432" y="443711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 воспитатель 3 группы: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Мартынова Татьяна Николаевна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novostroykpd.ru/wp-content/uploads/2018/04/thumb-1200x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63226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6.Не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жгите весной траву на лугу.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сухой травой обгорают ростки молодой травы, погибают подземные части многих растений, в результате некоторые из них совсем исчезают с лугов. Погибают от огня многие насекомые, гнезда шмелей, птиц. Пожар может перекинуться на лес, на постройки человека.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nsaldago.ru/media/cache/61/c9/73/13/73/a8/61c9731373a8a53a217833f4d2cd40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183260" cy="317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3356992"/>
            <a:ext cx="6012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7.Не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лови диких животных и не уноси их домой.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Известно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что ящерицы, ежи, некоторые рыбы, птицы не редко оказываются жертвой любви ребят к «нашим меньшим братьям», которая выражается в том, что этих животных ловят, приносят домой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.Чаще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всего такие попытки заканчиваются гибелью животных, так как условия не воли не могут заменить им естественной природной среды.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gold-fish.ucoz.ru/Gordeeva/3_ne_zabirajte_iz_lesa_zhivotny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73016"/>
            <a:ext cx="334463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932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8.Не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сбивай грибов, даже ядовитых.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что грибы очень нужны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природе.Известно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что грибы, в том числе и не съедобные для человека, являются компонентом леса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ля животных грибы служат пищей и лекарством. Грибы являются санитарами леса: они участвуют в разложении растительных остатков.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gold-fish.ucoz.ru/Gordeeva/13_ne_portite_nesedobnye_gri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3631332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36096" y="2708920"/>
            <a:ext cx="3707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.Не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подходи близко к гнездам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птиц и не разоряй.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     По твоим следам их могут отыскать и разорить хищники. Если случайно окажешься возле гнезда не прикасайся к нему, сразу же уходи. Иначе птицы – родители могут на совсем покинуть гнездо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10.Не разоряй муравейники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gold-fish.ucoz.ru/Gordeeva/1_ne_razorjajte_ptichi_gnez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2520280" cy="304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s://gold-fish.ucoz.ru/Gordeeva/2_ne_razorjajte_muravejn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73016"/>
            <a:ext cx="302656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150114"/>
            <a:ext cx="522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малая часть правил, которые мы должны соблюдать!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7376" y="0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«На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планете год от года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Человек вредит природе.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не понял он, чудак,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природа – не пустяк!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 привык всё покорять,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 не может он понять: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Коль беречь её не будет,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Всё живое он погубит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un9-51.userapi.com/c543101/v543101607/8eddb/jBCejnx5i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56992"/>
            <a:ext cx="258628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s://sun9-20.userapi.com/c543101/v543101607/8ede4/eic6TC225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289898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s://sun9-45.userapi.com/c543101/v543101607/8eded/QQwMrfCWM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77565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https://sun9-36.userapi.com/c543101/v543101607/8ee1a/DTT8NLWo9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573016"/>
            <a:ext cx="310481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sun9-7.userapi.com/c543101/v543101607/8edff/gB6qXgqht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920717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s://sun9-56.userapi.com/c543101/v543101607/8edf6/KE6kg2qwX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3851920" cy="247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s://sun9-2.userapi.com/c543101/v543101607/8ee08/7gZaunzMD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60970"/>
            <a:ext cx="3491880" cy="2397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8" name="Picture 10" descr="https://sun9-12.userapi.com/c543101/v543101607/8ee11/uJ9LuUe5OG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3636782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Picture 2" descr="https://sun9-69.userapi.com/c543101/v543101607/8ee23/i7fYyUdW6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420888"/>
            <a:ext cx="3888432" cy="249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всегда люди понимают, что охрана природы – это необходимое условие сохранения его здоровья. Мы знаем, что человек - это часть природы. С каждым годом опаснее для здоровья становится сама окружающая среда. Чтобы защитить природу, создаются заповедники и национальные парки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республики располагаются Мордовский заповедник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им.П.Г.Смидовича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национальный парк "Смольный".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un9-52.userapi.com/c856120/v856120420/7030b/dqo8IiHBGj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794038" cy="2952328"/>
          </a:xfrm>
          <a:prstGeom prst="rect">
            <a:avLst/>
          </a:prstGeom>
          <a:noFill/>
        </p:spPr>
      </p:pic>
      <p:pic>
        <p:nvPicPr>
          <p:cNvPr id="28676" name="Picture 4" descr="http://zapoved-mordovia.ru/uploads/images/ekoprosveshenie/objecti-poseshenia/ecology-tropi/Zelmir_Smolnyi/zelmir1.jpg?1500370886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67240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Мордовский государственный природный заповедник имени Петра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Гермогеновича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Смидовича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Заповедник"/>
              </a:rPr>
              <a:t>заповедник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расположенный в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3" tooltip="Темниковский район Мордовии"/>
              </a:rPr>
              <a:t>Темниковском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tooltip="Темниковский район Мордовии"/>
              </a:rPr>
              <a:t> районе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Республика Мордовия"/>
              </a:rPr>
              <a:t>Республики Мордовия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 правом берегу реки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Мокша (река)"/>
              </a:rPr>
              <a:t>Мокша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 границе зоны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 tooltip="Хвойный лес"/>
              </a:rPr>
              <a:t>хвойно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 tooltip="Широколиственный лес"/>
              </a:rPr>
              <a:t>широколиственных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лесов и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 tooltip="Лесостепь"/>
              </a:rPr>
              <a:t>лесостепи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Заповедник создан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9" tooltip="5 марта"/>
              </a:rPr>
              <a:t>5 марта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0" tooltip="1936 год"/>
              </a:rPr>
              <a:t>1936 года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Назван в честь государственного деятеля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1" tooltip="Смидович, Пётр Гермогенович"/>
              </a:rPr>
              <a:t>Петра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11" tooltip="Смидович, Пётр Гермогенович"/>
              </a:rPr>
              <a:t>Гермогеновича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11" tooltip="Смидович, Пётр Гермогенович"/>
              </a:rPr>
              <a:t> Смидовича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уделявшего много внимания вопросам охраны природы в стране.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https://data3.proshkolu.ru/content/media/pic/std/1000000/759000/758955-fdd0af08f1aec48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2780928"/>
            <a:ext cx="2736304" cy="3743264"/>
          </a:xfrm>
          <a:prstGeom prst="rect">
            <a:avLst/>
          </a:prstGeom>
          <a:noFill/>
        </p:spPr>
      </p:pic>
      <p:pic>
        <p:nvPicPr>
          <p:cNvPr id="29704" name="Picture 8" descr="http://www.mnr.gov.ru/upload/iblock/264/%D0%BC%D0%BE%D1%80%D0%B4%D0%BE%D0%B2%D0%B8%D1%8F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3068960"/>
            <a:ext cx="453827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часть территории заповедника входит в водосбор речки Пушты, впадающей в Сатис на границе заповедника.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засушливые годы русло речки пересыхает до самых низовий.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юго-западной части заповедника около двух десятков озер. Это старицы Мокши, иногда крупные и глубокие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Пичерки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Боковое,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Таратинское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Инорки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Вальза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Проточные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зимнее время, они имеют большое значение для обитания рыб. Осенью они служат основным местом дневки уток, в том числе пролетных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img.2r.ru/routes/2017/09/65b0ddddbaaf50e333187fe32b5f7d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neskuchno.today/assets/images/obzor/Mordov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56736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Фауна позвоночных животных заповедника имеет смешанный характер в связи с его расположением на рубеже природных зон.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есть виды европейской тайги (бурый медведь, лось, глухарь, рябчик), восточноевропейских смешанных широколиственных лесов (белка, лесная куница, лесной хорек, крот, европейская норка, лесная и орешниковая сони, соня-полчок, желтогорлая мышь, рыжая полевка, бурозубки, тетерев, сойка, иволга, мухоловка-пеструшка, клинтух, зеленый дятел).</a:t>
            </a:r>
          </a:p>
        </p:txBody>
      </p:sp>
      <p:pic>
        <p:nvPicPr>
          <p:cNvPr id="32770" name="Picture 2" descr="https://sarov.info/data/zato/images/2020/3/5/1579681439-stolica-s-su-IMG_0947,%20%D0%A1%D1%82%D0%BE%D0%BB%D0%B8%D1%86%D0%B0%20%D0%A1,%20%D0%94%D0%B5%D0%BD%D0%B8%D1%81%20%D0%A2%D1%8E%D1%80%D0%BA%D0%B8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56" y="3068961"/>
            <a:ext cx="421246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strana.ru/media/images/original/original24736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21246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rs.mds.yandex.net/get-pdb/2395147/5e51f1dc-3743-4f58-af29-c49b168fe1a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476991" cy="2088232"/>
          </a:xfrm>
          <a:prstGeom prst="rect">
            <a:avLst/>
          </a:prstGeom>
          <a:noFill/>
        </p:spPr>
      </p:pic>
      <p:pic>
        <p:nvPicPr>
          <p:cNvPr id="30724" name="Picture 4" descr="https://avatars.mds.yandex.net/get-pdb/998741/72f030a9-2023-4d7e-898f-b557465e8da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448272" cy="2448272"/>
          </a:xfrm>
          <a:prstGeom prst="rect">
            <a:avLst/>
          </a:prstGeom>
          <a:noFill/>
        </p:spPr>
      </p:pic>
      <p:pic>
        <p:nvPicPr>
          <p:cNvPr id="30726" name="Picture 6" descr="https://avatars.mds.yandex.net/get-pdb/875592/35b1acbe-4f0d-4d64-a437-f4950514de80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2916324" cy="1944216"/>
          </a:xfrm>
          <a:prstGeom prst="rect">
            <a:avLst/>
          </a:prstGeom>
          <a:noFill/>
        </p:spPr>
      </p:pic>
      <p:pic>
        <p:nvPicPr>
          <p:cNvPr id="30728" name="Picture 8" descr="https://im0-tub-ru.yandex.net/i?id=8dc652d81ac0c921d832405c4d9c50d0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648"/>
            <a:ext cx="2896404" cy="2070929"/>
          </a:xfrm>
          <a:prstGeom prst="rect">
            <a:avLst/>
          </a:prstGeom>
          <a:noFill/>
        </p:spPr>
      </p:pic>
      <p:pic>
        <p:nvPicPr>
          <p:cNvPr id="30730" name="Picture 10" descr="https://avatars.mds.yandex.net/get-pdb/225396/80e0cdee-80c4-42ca-ac81-d20bac05943f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841776"/>
            <a:ext cx="2688299" cy="2016224"/>
          </a:xfrm>
          <a:prstGeom prst="rect">
            <a:avLst/>
          </a:prstGeom>
          <a:noFill/>
        </p:spPr>
      </p:pic>
      <p:pic>
        <p:nvPicPr>
          <p:cNvPr id="30732" name="Picture 12" descr="https://ds05.infourok.ru/uploads/ex/0f04/00028003-13f2f259/hello_html_5272e8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708920"/>
            <a:ext cx="2063974" cy="1668560"/>
          </a:xfrm>
          <a:prstGeom prst="rect">
            <a:avLst/>
          </a:prstGeom>
          <a:noFill/>
        </p:spPr>
      </p:pic>
      <p:pic>
        <p:nvPicPr>
          <p:cNvPr id="30734" name="Picture 14" descr="https://www.fugleognatur.dk/images/galleri/985a9641-518d-4f14-b216-f8d8df5b095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852936"/>
            <a:ext cx="2551212" cy="1700808"/>
          </a:xfrm>
          <a:prstGeom prst="rect">
            <a:avLst/>
          </a:prstGeom>
          <a:noFill/>
        </p:spPr>
      </p:pic>
      <p:pic>
        <p:nvPicPr>
          <p:cNvPr id="30736" name="Picture 16" descr="https://zeleniymir.org/wp-content/uploads/2019/04/Gryzun-belka-113-768x6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32656"/>
            <a:ext cx="2058616" cy="1809330"/>
          </a:xfrm>
          <a:prstGeom prst="rect">
            <a:avLst/>
          </a:prstGeom>
          <a:noFill/>
        </p:spPr>
      </p:pic>
      <p:pic>
        <p:nvPicPr>
          <p:cNvPr id="30738" name="Picture 18" descr="https://avatars.mds.yandex.net/get-pdb/2397645/d9ee52d6-d8e2-4c98-8a05-193dd912d823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5013176"/>
            <a:ext cx="2448272" cy="163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20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Национальный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парк "Смольный"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Природный парк Смольный расположен на территории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Ичалковского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Больше-Игнатовского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районов Республики Мордовия. Создан с целью сохранения природного комплекса, представляющего типичные для Мордовии экосистемы, имеющего особую экологическую и эстетическую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ценность.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Множество живописных ландшафтов, таких как дюнные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всхолмления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пойме Алатыря, пойменные озера, целебные родники, богатые леса делают парк перспективным для развития научного, экологического туризма, рекреационного использования. На территории национального парка действуют четыре детских летних лагеря, функционирует санаторий-профилакторий "Смольный"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zapoved-mordovia.ru/uploads/images/ekoprosveshenie/objecti-poseshenia/ecology-tropi/Zelmir_Smolnyi/zelmir3.jpg?1500370886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234864" cy="2157289"/>
          </a:xfrm>
          <a:prstGeom prst="rect">
            <a:avLst/>
          </a:prstGeom>
          <a:noFill/>
        </p:spPr>
      </p:pic>
      <p:pic>
        <p:nvPicPr>
          <p:cNvPr id="33796" name="Picture 4" descr="https://im0-tub-ru.yandex.net/i?id=d3a99607f581df9f9c2a5a3e008a5d5f-l&amp;n=13&amp;w=1024&amp;h=6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3344888" cy="2231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 апреля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Международный день Земли - праздник чистой Воды, Земли и Воздуха. День напоминания о страшных экологических катастрофах, день, когда каждый человек может задуматься над тем, что он может сделать в решении экологических проблем, поборов равнодушие в себе.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do-rzn.ru/upload/iblock/2bf/2bf1f05629179a9ebea454eed7372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03285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penza-gorod.ru/upload/iblock/53b/53bfc6a7fb8391104eb010aef9605c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12976"/>
            <a:ext cx="300088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https://fhd.multiurok.ru/7/3/0/7305265a5d906bb2f81caa287b5552f8d39ec1c5/sieriia-informlistov-dien-ziemli_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88840"/>
            <a:ext cx="2645003" cy="201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47251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Флаг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44371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Символ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1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должны заботиться о своем доме – планете Земля, о своей Родине. И где бы мы ни были, мы должны помнить, что мы – граждане очень сильной, могучей страны, имя которой - Россия.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россиянин должен любить природу своей страны и охранять её.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700808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«Есть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Земле огромный дом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 крышей голубой.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Живут в нём солнце, дождь и гром,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Лес и морской прибой.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Живут в нём птицы и цветы,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Весёлый звон ручья,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Живёшь в том доме светлом ты,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все твои друзья.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Куда б дороги не вели,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Всегда ты будешь в нём.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Природою родной земли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Зовётся этот дом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ds04.infourok.ru/uploads/ex/09a9/000adf18-14860bc9/hello_html_5dc300c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2710780" cy="2152359"/>
          </a:xfrm>
          <a:prstGeom prst="rect">
            <a:avLst/>
          </a:prstGeom>
          <a:noFill/>
        </p:spPr>
      </p:pic>
      <p:pic>
        <p:nvPicPr>
          <p:cNvPr id="34820" name="Picture 4" descr="https://thumbs.dreamstime.com/b/%D0%B3%D0%BB%D0%BE%D0%B1%D1%83%D1%81-eco-17555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93096"/>
            <a:ext cx="2267744" cy="2264910"/>
          </a:xfrm>
          <a:prstGeom prst="rect">
            <a:avLst/>
          </a:prstGeom>
          <a:noFill/>
        </p:spPr>
      </p:pic>
      <p:pic>
        <p:nvPicPr>
          <p:cNvPr id="34822" name="Picture 6" descr="https://avatars.mds.yandex.net/get-pdb/1101614/2b6116bf-10f2-443c-9aba-51d65b93219e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085135" cy="2203608"/>
          </a:xfrm>
          <a:prstGeom prst="rect">
            <a:avLst/>
          </a:prstGeom>
          <a:noFill/>
        </p:spPr>
      </p:pic>
      <p:pic>
        <p:nvPicPr>
          <p:cNvPr id="34824" name="Picture 8" descr="https://storage.weacom.ru/clips/images/2018-02-03/1517645580_85f7866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00808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Международного дня Земли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американец – Джон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Мортон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хотел защитить деревья штата Небраска, которые вырубались для строительства домов и на дрова. Он предложил заняться озеленением, устроить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 посадки деревьев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учредить приз тому, кто в этот день посадит большее количество деревьев. Только в первый день этой акции люди штата посадили около миллиона деревьев.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history.nebraska.gov/sites/history.nebraska.gov/files/img/RG1013-3-1-1%20SFN3492_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2627784" cy="3201518"/>
          </a:xfrm>
          <a:prstGeom prst="rect">
            <a:avLst/>
          </a:prstGeom>
          <a:noFill/>
        </p:spPr>
      </p:pic>
      <p:pic>
        <p:nvPicPr>
          <p:cNvPr id="15364" name="Picture 4" descr="https://avatars.mds.yandex.net/get-zen_doc/1790220/pub_5ca4ac5a07523700b397d8ab_5ca4ad0229c43800b44c1096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597424" cy="2469716"/>
          </a:xfrm>
          <a:prstGeom prst="rect">
            <a:avLst/>
          </a:prstGeom>
          <a:noFill/>
        </p:spPr>
      </p:pic>
      <p:pic>
        <p:nvPicPr>
          <p:cNvPr id="15366" name="Picture 6" descr="https://yt3.ggpht.com/a/AGF-l7-DQmLP06pPD24JqDnDTWC5Bqh6K9zDoEvSXg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1969 году произошла страшная экологическая катастрофа возле американского города Санта-Барбара. Тогда миллионы тонн нефти, вылившейся из скважин, погубили множество пеликанов, журавлей, уток, морских львов, других животных. Погибли растения, была отравлена вода. С 1970 года день Дерева получило новое название –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 Земли,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ведущую роль играла охрана окружающей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природы. И вот уже 50 лет, мы вспоминаем об этом дне.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www.soccer.ru/sites/default/files/comment-images/oilspill2-1024x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376845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mirvkartinkah.ru/wp-content/uploads/razliv-nefti-same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3420380" cy="228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0" name="AutoShape 6" descr="https://www.scitecheuropa.eu/wp-content/uploads/2019/09/Turtle-o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cdn.humoraf.ru/wp-content/uploads/2019/03/mezhdunarodnyj-den-zemli-humoraf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398207"/>
            <a:ext cx="2598373" cy="24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1990 году в этой акции стали принимать участие люди разных стран мира, и поэтому этот праздник стали называть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«Международным днём Земли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России День Земли официально отмечается с 1992 года. В этот День проходят акции "Чистая Земля", "Чистый город", "Чистое село", "Чистая река", "Жизнь без мусора".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1.bp.blogspot.com/-s3GKC-bvEKQ/XabrJ4uUxcI/AAAAAAAABVs/o-JEtXRd--IeNDYSV7PZwbzWtNvHurMUQCLcBGAsYHQ/s1600/%25D0%2596%25D0%2598%25D0%2592%25D0%2590%25D0%25AF_%25D0%259F%25D0%259B%25D0%2590%25D0%259D%25D0%2595%25D0%25A2%25D0%2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893143" cy="272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s://221324.selcdn.ru/prod-media/backend/pictures/9eb33e03f4f148f39dcd0b532421f2a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17032"/>
            <a:ext cx="288032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s://avatars.mds.yandex.net/get-pdb/2059105/addf43b3-172e-4470-b4aa-83264014d850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76872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Земли - праздник чистой Воды, Земли и Воздуха - всего, что необходимо для жизни. В этот день люди всего мира наводят порядок в своем большом доме –  планете Земля, очищают от мусора улицы, дома, парки, сажают новые деревья и кусты.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 descr="http://kerchpoliteh.ru/_nw/10/74288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43393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2" name="Picture 10" descr="https://cdn.fishki.net/upload/post/2018/04/02/2557597/hello-html-53a1b8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852492" cy="275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5805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День Земли в разных странах по традиции звучит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Колокол Мира.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4" name="Picture 12" descr="https://avatars.mds.yandex.net/get-pdb/471286/3327780f-8663-42eb-a37e-6697151ca04a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068960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4499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хотим, чтоб птицы пели,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 вокруг леса шумели,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были голубыми небеса,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речка серебрилась,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бабочка резвилась,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была на ягодах роса,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хотим, чтоб солнце горело,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березка зеленела.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под елкой жил смешной колючий ёж!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белочка скакала,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радуга сверкала,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летом лил веселый дождь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(Е.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Карганова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сохранить нашу планету?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fsd.multiurok.ru/html/2018/03/17/s_5aacfebf33776/8616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240360" cy="294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3717032"/>
            <a:ext cx="4932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Сортируйте мусор. 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Разделять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мусор на «составляющие» и выбрасывать по отдельности – к этому экологи стремятся приучить жителей всех развитых стран мира. Единственная проблема – мусорные контейнеры, как правило, общие для всех видов мусора.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 descr="https://cdn.shortpixel.ai/client/to_webp,q_glossy,ret_img,w_321,h_191/https:/cdn.shortpixel.ai/client/q_glossy,ret_img,w_321/https:/ecoplanet777.com/wp-content/uploads/2017/04/%D0%9D%D0%BE%D0%B2%D1%8B%D0%B9-%D1%80%D0%B8%D1%81%D1%83%D0%BD%D0%BE%D0%BA-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cdn.shortpixel.ai/client/to_webp,q_glossy,ret_img,w_321,h_191/https:/cdn.shortpixel.ai/client/q_glossy,ret_img,w_321/https:/ecoplanet777.com/wp-content/uploads/2017/04/%D0%9D%D0%BE%D0%B2%D1%8B%D0%B9-%D1%80%D0%B8%D1%81%D1%83%D0%BD%D0%BE%D0%BA-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s://pbs.twimg.com/media/D-Iml-mXkAU9tFm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640978" cy="242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868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Займитесь облагораживанием 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своего города.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Субботники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общественные акции по посадке деревьев, волонтерские программы по сбору мусора в парках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.Попробуйте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пойти туда вместе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близкими.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1506" name="AutoShape 2" descr="https://cdn.shortpixel.ai/client/to_webp,q_glossy,ret_img,w_228,h_147/https:/ecoplanet777.com/wp-content/uploads/2017/04/%D0%9D%D0%BE%D0%B2%D1%8B%D0%B9-%D1%80%D0%B8%D1%81%D1%83%D0%BD%D0%BE%D0%BA-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s://c7.hotpng.com/preview/274/279/705/recycling-bin-waste-container-waste-sorting-waste-collection-of-kids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2651448" cy="268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2852936"/>
            <a:ext cx="55801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3.Не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ломай ветви деревьев и кустарников.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Живое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существо, ветви вместе с листьями играют важную роль в его жизни. Например,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листья участвуют в дыхании растения. Какое же право мы имеем бессмысленно обламывать ветки , мешать растению жить? К тому же листья выделяют в воздух кислород, задерживают пыль,  не случайно там, где много растений, легко дышится.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ds03.infourok.ru/uploads/ex/0b9d/00016b2c-518a7acb/hello_html_m3dfcf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70151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https://www.chitalnya.ru/upload/218/427778aa649f796d4230f79707ab6b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6521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4.Не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рви  в лесу, на лугу цветов.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красивые растения остаются в природе! 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дикорастущих растений на букеты – очень мощный фактор воздействия человека на природу. Жертвами нашей «любви» к цветам стали не только изначально редкие растения, но и когда-то в полнее обычные, даже массовые виды, такие как ландыш.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m0-tub-ru.yandex.net/i?id=9dce36ac2cbe8c8b8a95edf9f8948e1b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295232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23928" y="2996952"/>
            <a:ext cx="52200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5.Не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оставляй в лесу, парке, на лугу, у реки мусора. Никогда не выбрасывай мусор в водоемы.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 из самых простых и в то же время самых важных правил, мусор, оставляемый людьми буквально повсюду, обезображивает лицо природы. Выбрасывая мусор  в водоемы или даже просто оставляя, его на берегу, откуда он потом легко попадает в воду, мы можем принести несчастья другим людям.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png.pngtree.com/illustrations/20190322/ourmid/pngtree-international-volunteer-day-volunteer-forest-clean-png-image_3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456385" cy="19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862</Words>
  <Application>Microsoft Office PowerPoint</Application>
  <PresentationFormat>Экран (4:3)</PresentationFormat>
  <Paragraphs>81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18</cp:revision>
  <dcterms:created xsi:type="dcterms:W3CDTF">2020-04-21T13:39:14Z</dcterms:created>
  <dcterms:modified xsi:type="dcterms:W3CDTF">2020-04-21T16:39:32Z</dcterms:modified>
</cp:coreProperties>
</file>