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81" r:id="rId3"/>
    <p:sldId id="283" r:id="rId4"/>
    <p:sldId id="294" r:id="rId5"/>
    <p:sldId id="276" r:id="rId6"/>
    <p:sldId id="275" r:id="rId7"/>
    <p:sldId id="306" r:id="rId8"/>
    <p:sldId id="293" r:id="rId9"/>
    <p:sldId id="295" r:id="rId10"/>
    <p:sldId id="278" r:id="rId11"/>
    <p:sldId id="274" r:id="rId12"/>
    <p:sldId id="279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67" d="100"/>
          <a:sy n="67" d="100"/>
        </p:scale>
        <p:origin x="-14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F33CB-596D-4447-A6EE-A1CB40477E30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54B3F-2D4F-4A4E-B51C-4773A6743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C2BF-648D-4CC3-AB4E-58D23DB3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3228FB-1C37-4ED9-9E56-1A19544E62CA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A6295-7E98-4BD2-AFA0-53FDEC55BD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102;&#1076;&#1072;\Ussatiy%20na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1142984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«Родничок»                                    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«Лаборатория профессий»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398496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 :Лушкина Н.А.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Ларионова В.В.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785794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2031325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1204_09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20689"/>
            <a:ext cx="3960440" cy="3024335"/>
          </a:xfrm>
          <a:prstGeom prst="rect">
            <a:avLst/>
          </a:prstGeom>
        </p:spPr>
      </p:pic>
      <p:pic>
        <p:nvPicPr>
          <p:cNvPr id="9" name="Рисунок 8" descr="IMG-37413efd2c43cd472e35b59c3f7ae1b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7"/>
            <a:ext cx="4176464" cy="2817629"/>
          </a:xfrm>
          <a:prstGeom prst="rect">
            <a:avLst/>
          </a:prstGeom>
        </p:spPr>
      </p:pic>
      <p:pic>
        <p:nvPicPr>
          <p:cNvPr id="10" name="Рисунок 9" descr="IMG-19d8242cc37b0cd7bca219eabcd7a7f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92696"/>
            <a:ext cx="4176464" cy="3024336"/>
          </a:xfrm>
          <a:prstGeom prst="rect">
            <a:avLst/>
          </a:prstGeom>
        </p:spPr>
      </p:pic>
      <p:pic>
        <p:nvPicPr>
          <p:cNvPr id="11" name="Рисунок 10" descr="IMG-75aa291cab97d61a31a44c0e839fc6b6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861048"/>
            <a:ext cx="4104456" cy="28083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Тема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 ножницы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расческу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сделает прическу.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непременно,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одстрижет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современно.»Парикмахер»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-Рассказ о профессии парикмахера 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-Беседа с детьми «Как я с мамой ходил в парикмахерскую».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-Чтение стихотворения  С.Михалкова «В парикмахерской ».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78904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Дидактическая игра «Для чего эти предметы »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</a:rPr>
              <a:t>Сюжетно-ролевая игра </a:t>
            </a:r>
            <a:r>
              <a:rPr lang="ru-RU" sz="2000" b="1" dirty="0" smtClean="0">
                <a:solidFill>
                  <a:schemeClr val="bg1"/>
                </a:solidFill>
              </a:rPr>
              <a:t> «Парикмахер».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1210_155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950" y="620688"/>
            <a:ext cx="3584970" cy="2952328"/>
          </a:xfrm>
          <a:prstGeom prst="rect">
            <a:avLst/>
          </a:prstGeom>
        </p:spPr>
      </p:pic>
      <p:pic>
        <p:nvPicPr>
          <p:cNvPr id="3" name="Рисунок 2" descr="IMG_20181130_114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92695"/>
            <a:ext cx="3528392" cy="2952329"/>
          </a:xfrm>
          <a:prstGeom prst="rect">
            <a:avLst/>
          </a:prstGeom>
        </p:spPr>
      </p:pic>
      <p:pic>
        <p:nvPicPr>
          <p:cNvPr id="4" name="Рисунок 3" descr="IMG_20181210_165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3778964"/>
            <a:ext cx="3600401" cy="2890395"/>
          </a:xfrm>
          <a:prstGeom prst="rect">
            <a:avLst/>
          </a:prstGeom>
        </p:spPr>
      </p:pic>
      <p:pic>
        <p:nvPicPr>
          <p:cNvPr id="5" name="Рисунок 4" descr="IMG-ebd31c6a540bc3d2c097ce5e2dae087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5359" y="3861048"/>
            <a:ext cx="3697041" cy="27546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1"/>
          <p:cNvSpPr/>
          <p:nvPr/>
        </p:nvSpPr>
        <p:spPr>
          <a:xfrm>
            <a:off x="500034" y="1428736"/>
            <a:ext cx="785818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33CC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 hidden="1"/>
          <p:cNvSpPr/>
          <p:nvPr/>
        </p:nvSpPr>
        <p:spPr>
          <a:xfrm>
            <a:off x="500034" y="135729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 hidden="1"/>
          <p:cNvSpPr/>
          <p:nvPr/>
        </p:nvSpPr>
        <p:spPr>
          <a:xfrm>
            <a:off x="0" y="2071678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 hidden="1"/>
          <p:cNvSpPr/>
          <p:nvPr/>
        </p:nvSpPr>
        <p:spPr>
          <a:xfrm>
            <a:off x="1000100" y="150017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 hidden="1"/>
          <p:cNvSpPr/>
          <p:nvPr/>
        </p:nvSpPr>
        <p:spPr>
          <a:xfrm>
            <a:off x="714348" y="2011689"/>
            <a:ext cx="6143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 hidden="1"/>
          <p:cNvSpPr/>
          <p:nvPr/>
        </p:nvSpPr>
        <p:spPr>
          <a:xfrm>
            <a:off x="857224" y="107154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 hidden="1"/>
          <p:cNvSpPr/>
          <p:nvPr/>
        </p:nvSpPr>
        <p:spPr>
          <a:xfrm>
            <a:off x="428596" y="1263792"/>
            <a:ext cx="78581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47701"/>
            <a:ext cx="6705600" cy="492444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42910" y="221455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052736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групповой, информационный, творческий, игровой.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Участники проекта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воспитатели, дети второй младшей группы.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08920"/>
            <a:ext cx="8244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Цель проекта: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разнообразием       профессий и важности труда в любой  профессиональной деятельности.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Формировать активный интерес к трудовой деятельности взрослых.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2.Формировать у детей представления о разных профессиях, показать значимость профессиональной деятельности взрослых для общества и детей.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3.Воспитывать уважение к труду людей.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4.Ознакомить детей с литературными и художественными произведениями по тематике.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24465"/>
            <a:ext cx="471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00809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дошкольного возраста проявляет избирательное отношение к разным видам деятельности. У отдельных детей рано обнаруживается интерес и склонность к рисованию, музыке, конструированию, математике и т.д. Дети в играх часто подражают взрослым и воспроизводят их действия, присваивая себе роли воспитателей, врачей, строителей, машинистов и т.д. Ярко выраженная склонность детей к определенным ролям, играм, видам труда или другой деятельности свидетельствует о первых проявлениях «профессиональной направленности» в развитии личности ребенка.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виду того, что у младших дошкольников недостает жизненного опыта, они мало осведомлены о многообразии профессий. Для того чтобы восполнить эту нишу знаний, создается проект «Лаборатория профессий»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1442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dirty="0" smtClean="0"/>
          </a:p>
          <a:p>
            <a:pPr algn="ctr"/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3" y="0"/>
            <a:ext cx="7215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2313664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проведения: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-Непосредственно-образовательная деятельность;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-Художественное творчество;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-Чтение художественной литературы;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-Игровая деятельность: дидактические, сюжетно-ролевые, подвижные игры.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проекта:  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детьми информации о таких профессиях, как повар, врач, парикмахер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строитель; Понимание детьми значимости этих профессий;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организовать сюжетно-ролевые игры на основе имеющихся знаний; Проявление признательности и уважения к труду взрослых;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98072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3" y="1772816"/>
            <a:ext cx="5011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готовит нам обед?»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«Профессия повар»</a:t>
            </a:r>
          </a:p>
          <a:p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 – ролевая игра: «Готовим обед для куклы Кати».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Отгадывание загадок о посуде, овощах и фруктах.</a:t>
            </a: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 К. Чуковский «Федорино горе».</a:t>
            </a: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148064" y="1735939"/>
            <a:ext cx="3353026" cy="23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MG_20181204_113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528392" cy="2504469"/>
          </a:xfrm>
          <a:prstGeom prst="rect">
            <a:avLst/>
          </a:prstGeom>
        </p:spPr>
      </p:pic>
      <p:pic>
        <p:nvPicPr>
          <p:cNvPr id="6" name="Рисунок 5" descr="ро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245629" cy="3024336"/>
          </a:xfrm>
          <a:prstGeom prst="rect">
            <a:avLst/>
          </a:prstGeom>
        </p:spPr>
      </p:pic>
      <p:pic>
        <p:nvPicPr>
          <p:cNvPr id="7" name="Рисунок 6" descr="IMG_20181212_111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008" y="3573016"/>
            <a:ext cx="3860853" cy="3024336"/>
          </a:xfrm>
          <a:prstGeom prst="rect">
            <a:avLst/>
          </a:prstGeom>
        </p:spPr>
      </p:pic>
      <p:pic>
        <p:nvPicPr>
          <p:cNvPr id="8" name="Рисунок 7" descr="IMG_20181130_114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861048"/>
            <a:ext cx="3456384" cy="2638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24744"/>
            <a:ext cx="4896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Тема: </a:t>
            </a:r>
            <a:r>
              <a:rPr lang="ru-RU" sz="2000" b="1" dirty="0" smtClean="0">
                <a:solidFill>
                  <a:srgbClr val="FF0000"/>
                </a:solidFill>
              </a:rPr>
              <a:t>«Кто нас лечит?»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7200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Просмотр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мультфильмов «Как бегемот боялся прививки», «Смешарики. Ёжик и здоровье».                      </a:t>
            </a:r>
            <a:endParaRPr lang="ru-RU" sz="2000" b="1" u="sng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Дидактическая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«Что в мешочке лежит?»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1"/>
            <a:ext cx="6246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- Аппликация </a:t>
            </a:r>
            <a:r>
              <a:rPr lang="ru-RU" sz="2000" b="1" dirty="0" smtClean="0"/>
              <a:t>«Скорая помощь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67544" y="3996970"/>
            <a:ext cx="6251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- Сюжетно-ролевая игра «Пациенты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509120"/>
            <a:ext cx="7056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Чтение </a:t>
            </a:r>
            <a:r>
              <a:rPr lang="ru-RU" sz="2000" b="1" dirty="0" smtClean="0"/>
              <a:t>художественной литературы</a:t>
            </a:r>
            <a:endParaRPr lang="ru-RU" sz="2000" dirty="0" smtClean="0"/>
          </a:p>
          <a:p>
            <a:r>
              <a:rPr lang="ru-RU" sz="2000" b="1" dirty="0" smtClean="0"/>
              <a:t>К. Чуковский «Айболит»</a:t>
            </a: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IMG_20181212_094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3744416" cy="2979712"/>
          </a:xfrm>
          <a:prstGeom prst="rect">
            <a:avLst/>
          </a:prstGeom>
        </p:spPr>
      </p:pic>
      <p:pic>
        <p:nvPicPr>
          <p:cNvPr id="5" name="Рисунок 4" descr="IMG_20181212_111950_BURS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836712"/>
            <a:ext cx="3744417" cy="2744789"/>
          </a:xfrm>
          <a:prstGeom prst="rect">
            <a:avLst/>
          </a:prstGeom>
        </p:spPr>
      </p:pic>
      <p:pic>
        <p:nvPicPr>
          <p:cNvPr id="7" name="Рисунок 6" descr="IMG_20181213_1557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836712"/>
            <a:ext cx="4008445" cy="2682298"/>
          </a:xfrm>
          <a:prstGeom prst="rect">
            <a:avLst/>
          </a:prstGeom>
        </p:spPr>
      </p:pic>
      <p:pic>
        <p:nvPicPr>
          <p:cNvPr id="8" name="Рисунок 7" descr="IMG-07ffd38a8208769369ec5df8b2d36005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3590761"/>
            <a:ext cx="4032448" cy="30387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214290"/>
            <a:ext cx="304800" cy="3048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14290"/>
            <a:ext cx="8001056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2508213"/>
            <a:ext cx="835824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24744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</a:rPr>
              <a:t>Что нам стоит дом построить» Беседа «Кто </a:t>
            </a:r>
            <a:r>
              <a:rPr lang="ru-RU" sz="2000" b="1" dirty="0" smtClean="0">
                <a:solidFill>
                  <a:srgbClr val="FF0000"/>
                </a:solidFill>
              </a:rPr>
              <a:t>построил  </a:t>
            </a:r>
            <a:r>
              <a:rPr lang="ru-RU" sz="2000" b="1" dirty="0" smtClean="0">
                <a:solidFill>
                  <a:srgbClr val="FF0000"/>
                </a:solidFill>
              </a:rPr>
              <a:t>детский сад</a:t>
            </a:r>
            <a:r>
              <a:rPr lang="ru-RU" sz="2000" b="1" dirty="0" smtClean="0">
                <a:solidFill>
                  <a:srgbClr val="FF0000"/>
                </a:solidFill>
              </a:rPr>
              <a:t>?»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13285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780928"/>
            <a:ext cx="64807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b="1" dirty="0" smtClean="0">
                <a:solidFill>
                  <a:schemeClr val="bg1"/>
                </a:solidFill>
              </a:rPr>
              <a:t> -Сюжетно-ролевая </a:t>
            </a:r>
            <a:r>
              <a:rPr lang="ru-RU" sz="2000" b="1" dirty="0" smtClean="0">
                <a:solidFill>
                  <a:schemeClr val="bg1"/>
                </a:solidFill>
              </a:rPr>
              <a:t>игра </a:t>
            </a:r>
            <a:r>
              <a:rPr lang="ru-RU" sz="2000" b="1" dirty="0" smtClean="0">
                <a:solidFill>
                  <a:schemeClr val="bg1"/>
                </a:solidFill>
              </a:rPr>
              <a:t>«Мы -строители»</a:t>
            </a:r>
          </a:p>
          <a:p>
            <a:pPr fontAlgn="b"/>
            <a:endParaRPr lang="ru-RU" sz="2000" b="1" dirty="0" smtClean="0"/>
          </a:p>
          <a:p>
            <a:pPr fontAlgn="b"/>
            <a:r>
              <a:rPr lang="ru-RU" sz="2000" b="1" dirty="0" smtClean="0">
                <a:solidFill>
                  <a:schemeClr val="bg1"/>
                </a:solidFill>
              </a:rPr>
              <a:t>-Пальчиковая гимнастика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«Мы </a:t>
            </a:r>
            <a:r>
              <a:rPr lang="ru-RU" sz="2000" b="1" dirty="0" smtClean="0">
                <a:solidFill>
                  <a:schemeClr val="bg1"/>
                </a:solidFill>
              </a:rPr>
              <a:t>ребята-мастера»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0486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-Дидактическая игра «Кому что нужно»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98299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- Чтение </a:t>
            </a:r>
            <a:r>
              <a:rPr lang="ru-RU" sz="2000" b="1" dirty="0" smtClean="0">
                <a:solidFill>
                  <a:schemeClr val="bg1"/>
                </a:solidFill>
              </a:rPr>
              <a:t>художественной </a:t>
            </a:r>
            <a:r>
              <a:rPr lang="ru-RU" sz="2000" b="1" dirty="0" smtClean="0">
                <a:solidFill>
                  <a:schemeClr val="bg1"/>
                </a:solidFill>
              </a:rPr>
              <a:t>литературы И.Халин «Мастера»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1154</TotalTime>
  <Words>416</Words>
  <Application>Microsoft Office PowerPoint</Application>
  <PresentationFormat>Экран (4:3)</PresentationFormat>
  <Paragraphs>146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рс</cp:lastModifiedBy>
  <cp:revision>88</cp:revision>
  <dcterms:created xsi:type="dcterms:W3CDTF">2012-01-24T16:46:54Z</dcterms:created>
  <dcterms:modified xsi:type="dcterms:W3CDTF">2018-12-16T11:59:42Z</dcterms:modified>
</cp:coreProperties>
</file>