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51d8f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1" y="130629"/>
            <a:ext cx="6831874" cy="6609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10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stihi.ru/pics/2018/12/23/96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566" y="130629"/>
            <a:ext cx="7876903" cy="6518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89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c2.staticflickr.com/8/7085/13775011585_911467d387_b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6" y="91441"/>
            <a:ext cx="8268788" cy="663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00894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life</dc:creator>
  <cp:lastModifiedBy>life</cp:lastModifiedBy>
  <cp:revision>1</cp:revision>
  <dcterms:created xsi:type="dcterms:W3CDTF">2022-04-09T13:22:14Z</dcterms:created>
  <dcterms:modified xsi:type="dcterms:W3CDTF">2022-04-09T13:25:05Z</dcterms:modified>
</cp:coreProperties>
</file>